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3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14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15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3"/>
  </p:notesMasterIdLst>
  <p:sldIdLst>
    <p:sldId id="328" r:id="rId2"/>
    <p:sldId id="335" r:id="rId3"/>
    <p:sldId id="483" r:id="rId4"/>
    <p:sldId id="418" r:id="rId5"/>
    <p:sldId id="484" r:id="rId6"/>
    <p:sldId id="504" r:id="rId7"/>
    <p:sldId id="505" r:id="rId8"/>
    <p:sldId id="508" r:id="rId9"/>
    <p:sldId id="482" r:id="rId10"/>
    <p:sldId id="509" r:id="rId11"/>
    <p:sldId id="506" r:id="rId12"/>
    <p:sldId id="507" r:id="rId13"/>
    <p:sldId id="510" r:id="rId14"/>
    <p:sldId id="511" r:id="rId15"/>
    <p:sldId id="512" r:id="rId16"/>
    <p:sldId id="513" r:id="rId17"/>
    <p:sldId id="514" r:id="rId18"/>
    <p:sldId id="515" r:id="rId19"/>
    <p:sldId id="517" r:id="rId20"/>
    <p:sldId id="410" r:id="rId21"/>
    <p:sldId id="3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83"/>
            <p14:sldId id="418"/>
            <p14:sldId id="484"/>
            <p14:sldId id="504"/>
            <p14:sldId id="505"/>
            <p14:sldId id="508"/>
            <p14:sldId id="482"/>
            <p14:sldId id="509"/>
            <p14:sldId id="506"/>
            <p14:sldId id="507"/>
            <p14:sldId id="510"/>
            <p14:sldId id="511"/>
            <p14:sldId id="512"/>
            <p14:sldId id="513"/>
            <p14:sldId id="514"/>
            <p14:sldId id="515"/>
            <p14:sldId id="517"/>
            <p14:sldId id="410"/>
            <p14:sldId id="359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192" autoAdjust="0"/>
  </p:normalViewPr>
  <p:slideViewPr>
    <p:cSldViewPr snapToGrid="0">
      <p:cViewPr varScale="1">
        <p:scale>
          <a:sx n="100" d="100"/>
          <a:sy n="100" d="100"/>
        </p:scale>
        <p:origin x="18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24575,'5'4'0,"1"6"0,0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24575,'0'4'0,"-5"2"0,-5 0 0,2-2 0,8-1 0,4 4 0,1 5 0,-4 0 0,-4-6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24575,'0'-5'0,"0"-5"0,5-2 0,5 1 0,1 8 0,-1 8 0,-6 4 0,-5 4 0,-6 1 0,3-3 0,1 1 0,-2-1 0,-1-7 0,0-8 0,7-4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24575,'6'2'0,"0"0"0,-1 0 0,1 0 0,0 1 0,-1 0 0,0 1 0,0-1 0,0 1 0,0 0 0,0 0 0,-1 0 0,0 1 0,6 7 0,-1 0 0,-1 1 0,-1 1 0,0-1 0,-1 1 0,0 0 0,-1 1 0,-1-1 0,0 1 0,3 30 0,4 8 0,-8-36 0,0 0 0,-1 1 0,0-1 0,-1 1 0,-2-1 0,1 1 0,-2-1 0,0 1 0,-9 29 0,3-21 0,-2 0 0,-1 0 0,-1-2 0,-1 1 0,-23 31 0,17-20-1365,13-19-5461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24575,'1'20'0,"1"0"0,8 35 0,-5-34 0,-1 1 0,1 25 0,-6 299 0,0-323 0,-2 0 0,0 0 0,-2 0 0,-13 40 0,-4-15 0,16-38 0,1 0 0,0 0 0,1 1 0,-3 11 0,1 8 0,3-15 0,0 0 0,-1 0 0,-1 0 0,0-1 0,-14 29 0,16-40 0,1 0 0,0 0 0,-1 0 0,1 0 0,-1 0 0,0-1 0,0 1 0,0-1 0,0 0 0,-1 0 0,1 0 0,0 0 0,-1 0 0,0-1 0,1 0 0,-1 0 0,0 0 0,0 0 0,1 0 0,-1-1 0,0 1 0,0-1 0,0 0 0,0 0 0,0-1 0,1 1 0,-1-1 0,0 0 0,-5-2 0,4 1 0,-1 0 0,1 0 0,-1-1 0,1 0 0,0 0 0,0-1 0,0 1 0,1-1 0,-1 0 0,1 0 0,0-1 0,0 1 0,1-1 0,-1 0 0,1 0 0,0 0 0,0 0 0,0-1 0,1 1 0,0-1 0,0 1 0,1-1 0,-1 0 0,1 0 0,0 0 0,1 0 0,0 0 0,0 0 0,0 0 0,0 0 0,1 0 0,0 1 0,0-1 0,1 0 0,2-7 0,-2 9 0,1 1 0,-1-1 0,1 0 0,0 1 0,0-1 0,1 1 0,-1 0 0,0 0 0,1 0 0,0 1 0,0-1 0,0 1 0,0 0 0,0 0 0,0 0 0,1 1 0,-1 0 0,0-1 0,1 1 0,4 0 0,12-2 0,0 0 0,38 2 0,-51 0 0,1 1 0,-1 0 0,0 0 0,0 1 0,-1 0 0,1 1 0,0 0 0,0 0 0,-1 1 0,1-1 0,-1 2 0,1-1 0,-1 1 0,-1 0 0,1 0 0,0 1 0,-1 0 0,0 0 0,0 1 0,-1 0 0,1 0 0,-1 0 0,7 12 0,0 0 0,0 0 0,24 25 0,-31-37 0,1-1 0,-1-1 0,1 1 0,0-1 0,0 0 0,1-1 0,-1 1 0,1-1 0,0 0 0,0-1 0,9 3 0,20 3-341,1-1 0,1-2-1,62 1 1,-77-6-6485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24575,'-3'0'0,"-1"0"0,0 0 0,1 1 0,-1-1 0,1 1 0,-1 0 0,1 0 0,0 0 0,-1 1 0,1-1 0,0 1 0,0 0 0,0 0 0,0 0 0,0 0 0,0 0 0,1 1 0,-1-1 0,1 1 0,-1 0 0,1-1 0,0 1 0,0 0 0,0 0 0,1 1 0,-1-1 0,-1 5 0,-2 10 0,0 0 0,1 0 0,0 0 0,0 25 0,-5 18 0,-10 18 0,-11 85 0,19-93 0,6-43 0,1 0 0,-1 31 0,4-32-116,2 47 362,-1-71-318,0-1 1,1 1 0,-1 0 0,1 0 0,0 0 0,0-1-1,0 1 1,0 0 0,0-1 0,1 1 0,-1-1 0,1 0-1,0 1 1,-1-1 0,1 0 0,0 0 0,0 0 0,1 0-1,-1 0 1,4 2 0,11 2-6755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24575,'-4'0'0,"-2"5"0,0 5 0,2 7 0,5-1 0,3-7 0,0-9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24575,'2'13'0,"0"0"0,0 0 0,1-1 0,1 1 0,0-1 0,1 0 0,0 0 0,13 21 0,11 26 0,-22-38 0,0 0 0,-2 0 0,0 0 0,-1 1 0,-1-1 0,-1 1 0,-1 35 0,-1 24 0,-3 77 0,1-147 0,-1 0 0,0 0 0,-1 0 0,0 0 0,-1 0 0,-12 19 0,-1 4 0,0-1 17,-2 0 0,-32 41 0,7-11-1433,34-47-5410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24575,'-2'120'0,"5"131"0,1-223-341,2-1 0,0 0-1,16 39 1,-16-50-6485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24575,'2'4'0,"0"0"0,0 0 0,0 0 0,0 0 0,1-1 0,-1 1 0,1-1 0,4 4 0,6 11 0,17 36 0,29 78 0,-50-111 0,-7-17 0,-1-1 0,0 0 0,1 0 0,-1 0 0,1 0 0,0 0 0,0-1 0,0 1 0,0 0 0,1-1 0,-1 0 0,1 1 0,-1-1 0,1 0 0,0 0 0,0-1 0,0 1 0,0 0 0,0-1 0,0 0 0,0 0 0,0 0 0,1 0 0,-1 0 0,0-1 0,1 1 0,-1-1 0,5 0 0,-3-1 0,0 0 0,0 0 0,0-1 0,0 1 0,0-1 0,0 0 0,0 0 0,-1-1 0,1 0 0,-1 1 0,1-2 0,-1 1 0,0 0 0,-1-1 0,1 0 0,0 1 0,4-9 0,44-55 0,-29 37 0,0 0 0,20-37 0,-34 52 0,1 0 0,23-24 0,12-19 0,48-68 0,-66 91 0,111-144 0,-104 134-1365,-25 31-5461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24575,'20'55'0,"39"183"0,-50-199 0,-2-1 0,-1 1 0,0 54 0,7 79 0,0 2 0,-14 381 0,1-549 0,0 0 0,0 0 0,-1 0 0,1 0 0,-1 0 0,-1 0 0,1 0 0,-1-1 0,0 1 0,-4 8 0,4-12 0,0 1 0,-1 0 0,1-1 0,0 1 0,-1-1 0,1 0 0,-1 0 0,0 0 0,0 0 0,0 0 0,0-1 0,0 1 0,0-1 0,0 0 0,0 0 0,0 0 0,-1 0 0,1-1 0,0 1 0,-4-1 0,-3 1 0,-1 1 0,1 0 0,0 0 0,1 1 0,-1 1 0,0-1 0,1 2 0,0-1 0,0 1 0,0 0 0,1 1 0,-9 7 0,15-11 0,0-1 0,0 1 0,0 0 0,0-1 0,0 0 0,0 1 0,0-1 0,-1 0 0,1 0 0,0 0 0,-1-1 0,1 1 0,-1 0 0,1-1 0,-1 0 0,1 1 0,-1-1 0,1 0 0,-1 0 0,1-1 0,-1 1 0,1 0 0,-1-1 0,1 0 0,-1 1 0,1-1 0,0 0 0,-1 0 0,1 0 0,0-1 0,0 1 0,0-1 0,-3-1 0,1-2 0,1 1 0,0-1 0,0 1 0,0-1 0,1 0 0,-1 0 0,1 0 0,0-1 0,1 1 0,-1 0 0,1-1 0,0 1 0,1-1 0,-1-7 0,0 2 0,1-1 0,0 1 0,1-1 0,0 0 0,0 1 0,2 0 0,-1-1 0,7-16 0,-6 23 0,-1 1 0,1-1 0,0 1 0,0 0 0,0 0 0,0 0 0,1 1 0,-1-1 0,1 1 0,0 0 0,0 0 0,1 0 0,-1 0 0,0 1 0,1 0 0,0 0 0,-1 0 0,1 0 0,0 1 0,0 0 0,0 0 0,6-1 0,39-2 0,1 1 0,-1 3 0,61 7 0,-93-4 0,-1 1 0,1 0 0,-1 2 0,0 0 0,0 1 0,28 15 0,-29-13 0,0-1 0,0 0 0,1-2 0,0 0 0,0 0 0,28 3 0,112 18 0,-134-22 0,1 1 0,24 9 0,-30-8 0,0-1 0,0-1 0,1-1 0,24 2 0,45 7 107,-62-8-843,45 3 0,-49-7-6090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24575,'-7'-1'0,"-1"1"0,0 1 0,1 0 0,-1 0 0,1 0 0,-1 1 0,1 0 0,0 0 0,0 0 0,0 1 0,0 1 0,0-1 0,1 1 0,-1 0 0,1 0 0,0 1 0,0 0 0,1 0 0,-1 0 0,1 1 0,1 0 0,-1 0 0,1 0 0,0 0 0,0 1 0,0 0 0,1 0 0,0 0 0,1 0 0,-1 0 0,1 0 0,1 1 0,-2 9 0,-2 12 0,-18 50 0,14-50 0,-9 49 0,9-25 0,1-7 0,-3 94 0,12 283 0,1-406 0,1 0 0,0 1 0,1-1 0,1 0 0,1-1 0,0 0 0,1 1 0,15 23 0,-16-29 0,-3-6 9,1 1 1,-1 0-1,1-1 0,1 0 0,-1 0 1,1 0-1,0-1 0,0 0 0,0 0 0,0 0 1,1 0-1,8 3 0,2 1-380,1-1-1,1-1 1,20 5 0,-19-6-6455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24575,'-4'0'0,"-7"0"0,-5 0 0,-5 0 0,1 4 0,5 6 0,4 7 0,4 4 0,8-2 0,8-3 0,7-5 0,1-9 0,-2-9 0,-4-8 0,-4-6 0,-8 6 0,-3 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24575,'6'1'0,"1"0"0,-1 0 0,0 1 0,1 0 0,-1 0 0,0 0 0,0 1 0,-1 0 0,1 0 0,-1 1 0,1-1 0,-1 1 0,0 1 0,0-1 0,-1 0 0,0 1 0,7 9 0,0 0 0,0 1 0,-2 0 0,0 0 0,0 1 0,7 21 0,7 50 0,-14-47 0,-3 1 0,-1 0 0,-2 0 0,-1 1 0,-6 54 0,1 4 0,2-78 0,-1 0 0,0 1 0,-2-1 0,-1-1 0,-9 28 0,-47 101 0,40-103 0,7-14 0,-28 48 0,16-28-1,22-42-151,-1-1 1,0 0-1,0 0 1,-1 0-1,0 0 1,-1-1-1,0 0 0,-9 8 1,2-8-6675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7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43 163 24575,'0'-5'0,"0"-1"0,0 1 0,1 0 0,-1 0 0,1 0 0,0 0 0,1 0 0,-1 0 0,1 0 0,0 1 0,0-1 0,1 1 0,-1-1 0,1 1 0,0 0 0,0 0 0,0 0 0,5-4 0,-1 3 0,0 0 0,0 0 0,0 1 0,1 0 0,0 1 0,0-1 0,-1 2 0,2-1 0,-1 1 0,10-2 0,14-2 0,6-2 0,0 2 0,43-2 0,-70 8 0,0 0 0,0 0 0,0 1 0,0 1 0,0 0 0,0 0 0,-1 1 0,1 1 0,-1 0 0,0 0 0,0 1 0,10 6 0,-9-1 0,-1 1 0,0 0 0,-1 0 0,-1 1 0,0 0 0,0 0 0,8 20 0,-9-18 0,-2-5 0,-1 0 0,0 1 0,0-1 0,-1 1 0,0 0 0,-1-1 0,0 1 0,0 1 0,-1-1 0,-1 0 0,0 0 0,0 0 0,-1 0 0,-2 13 0,1-16 0,1-1 0,-2 1 0,1-1 0,-1 1 0,0-1 0,0 0 0,0 0 0,-1 0 0,0-1 0,0 1 0,-1-1 0,0 0 0,0 0 0,0-1 0,0 1 0,0-1 0,-1 0 0,0-1 0,0 1 0,0-1 0,-11 4 0,-11 2 0,0 0 0,0-2 0,-1-1 0,0-2 0,0 0 0,-42-2 0,42 0 0,1 1 0,-35 7 0,-1 1 0,57-9-124,-1 0 0,1 1 0,0 0 0,0 0 0,1 1 0,-1-1-1,1 2 1,-1-1 0,1 1 0,-9 9 0,3-3-6702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7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24575,'-20'0'0,"1"1"0,-1 0 0,1 2 0,-24 6 0,37-8 0,0 1 0,0 0 0,1 0 0,-1 0 0,0 1 0,1 0 0,-1 0 0,1 1 0,0-1 0,0 1 0,1 0 0,-1 1 0,1-1 0,0 1 0,0 0 0,0 0 0,-3 6 0,-2 5 0,1 0 0,1 0 0,1 1 0,0 0 0,1 1 0,1-1 0,1 1 0,0-1 0,1 1 0,1 20 0,1-16 0,-1-5 0,2 0 0,0 0 0,0-1 0,7 29 0,-6-40 0,-1-1 0,1 1 0,0-1 0,0 1 0,1-1 0,-1 0 0,1 1 0,0-2 0,0 1 0,1 0 0,-1 0 0,1-1 0,-1 0 0,1 0 0,0 0 0,1 0 0,-1-1 0,0 1 0,1-1 0,6 2 0,29 12-75,-22-8-183,-1-1 0,1-1 0,0-1 0,27 5 0,-22-8-6568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7:0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635 458 24575,'2'-1'0,"0"1"0,0-1 0,0 1 0,0-1 0,0 0 0,0 0 0,0 0 0,0 0 0,0 0 0,0 0 0,-1 0 0,1-1 0,0 1 0,-1 0 0,1-1 0,-1 0 0,0 1 0,1-1 0,-1 0 0,0 0 0,0 0 0,0 1 0,0-1 0,-1 0 0,1 0 0,0 0 0,0-3 0,2-6 0,-1 0 0,0 0 0,2-18 0,-4 22 0,3-34 0,-2 1 0,-4-43 0,2 72 0,0 1 0,-1-1 0,0 0 0,-1 1 0,0-1 0,-1 1 0,0 0 0,-1 0 0,0 0 0,0 1 0,-1 0 0,-12-15 0,13 20 0,-1 0 0,1 0 0,-1 0 0,-1 1 0,1-1 0,0 2 0,-1-1 0,1 1 0,-1 0 0,0 0 0,1 1 0,-1 0 0,0 0 0,0 0 0,-10 2 0,1-2 0,0 2 0,0 1 0,0 0 0,0 0 0,-25 9 0,32-7 0,0 0 0,1 1 0,0 0 0,0 0 0,0 1 0,0 0 0,1 0 0,0 1 0,1-1 0,-1 2 0,1-1 0,1 1 0,-10 15 0,-28 34 0,36-47 0,0 1 0,1 0 0,0 1 0,0 0 0,1-1 0,1 2 0,0-1 0,0 0 0,-1 20 0,-10 25 0,-35 140 0,43-172 0,2 0 0,1 0 0,-1 51 0,3-45 0,-10 62 0,7-63 0,1 1 0,1 52 0,2-53 0,0 1 0,-11 55 0,9-64 0,0-1 0,0 42 0,3-47 0,0 1 0,-1-1 0,-1 1 0,-1-1 0,0 1 0,-6 15 0,8-29-114,0 0 1,0-1-1,-1 1 0,1-1 0,-1 1 1,1-1-1,-1 0 0,0 0 0,0 0 1,0 0-1,-3 2 0,-9 5-6712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1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24575,'1'8'0,"0"1"0,0-1 0,1 0 0,5 16 0,5 23 0,1 38 0,-7-56 0,-1 1 0,0 39 0,-6 1308 0,0-1346 0,-11 57 0,6-55 0,-2 53 0,8-47 0,1-6 0,-2 0 0,-1 1 0,-11 49 0,6-37 0,2 0 0,2 0 0,1 0 0,6 50 0,-1 11 0,-3 422 0,0-520-273,1 1 0,0 0 0,0 0 0,6 19 0,-1-12-6553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7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24575,'24'0'0,"0"1"0,-1 2 0,46 10 0,-7 2 0,-14-1 0,1-3 0,0-2 0,0-2 0,57 1 0,52-9-1365,-135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7:1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24575,'3'49'0,"1"0"0,3 0 0,22 81 0,-14-62 0,-10-39 0,2 1 0,1-1 0,1-1 0,14 31 0,-11-35 0,-8-13 0,1 0 0,1-1 0,-1 1 0,1-1 0,1 0 0,0-1 0,1 1 0,0-1 0,10 8 0,9 6 0,-21-17 0,0-1 0,1 0 0,0 0 0,-1 0 0,9 3 0,0-1 0,1-1 0,-1-1 0,1 0 0,0-1 0,0-1 0,1 0 0,-1-2 0,1 1 0,-1-2 0,29-3 0,-38 2 0,-1-1 0,1 0 0,-1 0 0,1-1 0,-1 1 0,0-2 0,0 1 0,0-1 0,0 0 0,-1 0 0,0 0 0,0-1 0,8-8 0,-2 1 0,-2 0 0,1 0 0,-2-1 0,0 0 0,7-15 0,8-13 0,-18 34 0,0-1 0,-1 0 0,0 0 0,0 0 0,-1 0 0,0 0 0,0-1 0,1-11 0,9-58 0,-6 48 0,-3 0 0,2-42 0,-6 36 0,0 27 0,-1 26 0,1 569 0,-2-562 0,-1-1 0,-2 0 0,0 0 0,-1 0 0,-1 0 0,-13 25 0,-9 35 0,22-61 0,-1 0 0,0 0 0,-2-1 0,-1 0 0,0-1 0,-2 0 0,-18 22 0,21-30 0,-1-1 0,0 0 0,-1 0 0,0-1 0,0 0 0,-1-1 0,-1-1 0,1 0 0,-2-1 0,1 0 0,-22 6 0,9-4 0,0-3 0,0 0 0,0-1 0,-1-2 0,-43 0 0,1-2 0,-72-4 0,140 3 0,0 0 0,0 0 0,0 0 0,1 0 0,-1 0 0,0-1 0,0 1 0,1 0 0,-1-1 0,0 0 0,0 1 0,1-1 0,-1 0 0,1 0 0,-1 0 0,1 0 0,-1 0 0,1 0 0,-1 0 0,1-1 0,0 1 0,0 0 0,0-1 0,0 1 0,0-1 0,-1-1 0,2 1 0,0-1 0,0 1 0,0-1 0,0 1 0,0 0 0,0-1 0,1 1 0,0-1 0,-1 1 0,1 0 0,0 0 0,0-1 0,0 1 0,0 0 0,1 0 0,1-3 0,5-6 0,1 0 0,0 1 0,1 1 0,0-1 0,19-13 0,14-6 0,-7 4 0,1 2 0,65-31 0,-43 26 0,-36 17 0,-1 0 0,34-9 0,38-14 0,-74 25 0,1 1 0,0 1 0,0 0 0,1 2 0,-1 0 0,1 2 0,28-2 0,-26 8 0,0 0 0,0 2 0,30 10 0,-28-8 0,0 0 0,35 3 0,73-7-410,-110-4-545,-1 1-5871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28 24575,'-11'-1'0,"-1"0"0,1-1 0,-1-1 0,-11-3 0,-40-7 0,-206 11 0,139 4 0,119-2 0,1 0 0,0 1 0,0 0 0,0 1 0,0 0 0,1 0 0,-1 1 0,0 0 0,1 1 0,0 0 0,0 1 0,0 0 0,0 0 0,1 1 0,0 0 0,0 0 0,1 1 0,-1 0 0,1 0 0,1 1 0,0 0 0,0 0 0,0 1 0,1-1 0,0 1 0,1 0 0,0 1 0,0-1 0,1 1 0,0-1 0,1 1 0,-2 19 0,3-14 0,1 0 0,1 0 0,0 0 0,2 0 0,-1 0 0,2 0 0,0-1 0,0 1 0,2-1 0,0 0 0,10 17 0,-5-13 0,0-2 0,2 1 0,0-2 0,1 1 0,0-2 0,2 0 0,30 22 0,73 63 0,3 1 0,-83-72 0,-1 1 0,-1 1 0,-1 2 0,-2 2 0,41 52 0,-70-77 0,0 0 0,-1 0 0,1 0 0,-2 0 0,1 1 0,-2-1 0,1 1 0,-1 0 0,0 0 0,0 11 0,-1 17 0,-4 52 0,0-24 0,4-58 0,-2-1 0,1 1 0,-1-1 0,0 0 0,0 1 0,-1-1 0,0 0 0,0 0 0,0 0 0,-1 0 0,-1 0 0,1 0 0,-1-1 0,0 0 0,0 0 0,-1 0 0,0 0 0,-9 8 0,-34 32 0,39-35 0,-1-1 0,0-1 0,-1 0 0,0 0 0,0-1 0,-16 8 0,-36 19 0,40-22 0,0 0 0,-47 17 0,34-22 0,0-1 0,0-1 0,-1-2 0,0-2 0,-70-5 0,27 2 0,71 0 0,0 0 0,0 0 0,1-1 0,-1 0 0,0 0 0,1-1 0,0 0 0,0-1 0,0 0 0,0 0 0,0 0 0,1-1 0,0 0 0,0-1 0,0 0 0,1 0 0,0 0 0,-7-9 0,-10-15 0,1-2 0,2 0 0,-17-36 0,-3-4 0,33 60-195,0 0 0,1-1 0,1 0 0,0 0 0,1 0 0,-4-20 0,4 10-6631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24575,'-7'2'0,"-1"0"0,1 1 0,0 0 0,0 1 0,0-1 0,0 1 0,-8 7 0,12-9 0,-7 5 0,-22 14 0,0 2 0,1 1 0,-29 29 0,49-42 0,0 0 0,1 0 0,0 1 0,1 0 0,1 1 0,-1 0 0,2 1 0,0-1 0,1 1 0,0 1 0,1-1 0,1 1 0,-5 23 0,5-12 0,-5 24 0,2 0 0,-1 65 0,6-78 0,-1 0 0,-2 0 0,-11 38 0,7-38 0,2 1 0,-3 70 0,11 396 0,2-477 0,1 1 0,1-1 0,1-1 0,1 1 0,2-1 0,12 26 0,7 27 0,-15-45-134,2-1-1,28 48 1,-28-55-828,-7-11-5864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24575,'-6'0'0,"-19"-1"0,-1 2 0,1 1 0,-39 7 0,57-7 0,-1 0 0,1 0 0,0 1 0,0 0 0,0 0 0,1 0 0,-1 1 0,1 0 0,0 1 0,0 0 0,0-1 0,1 2 0,-1-1 0,1 1 0,1-1 0,-7 11 0,5-4 0,0-1 0,1 2 0,0-1 0,1 0 0,0 1 0,1 0 0,1 0 0,-2 25 0,3-1 0,6 70 0,-4-102 0,0-1 0,0 0 0,0 0 0,1 1 0,-1-1 0,1 0 0,0 0 0,0-1 0,0 1 0,1 0 0,-1-1 0,1 1 0,0-1 0,0 0 0,5 4 0,6 4 0,0 0 0,26 13 0,-26-16 0,-1 0 0,22 18 0,-29-20 0,-1 0 0,-1 0 0,1 1 0,-1-1 0,0 1 0,0 0 0,-1 0 0,0 1 0,0-1 0,-1 0 0,0 1 0,0 0 0,1 15 0,-2-8 0,0 1 0,-1-1 0,0 1 0,-2-1 0,0 1 0,-5 18 0,7-31 0,-1 0 0,0 0 0,0 0 0,0-1 0,0 1 0,-1 0 0,1-1 0,-1 1 0,0-1 0,0 1 0,1-1 0,-1 0 0,-1 0 0,1 0 0,0 0 0,0 0 0,-1 0 0,-4 2 0,0-1 0,0-1 0,-1 1 0,0-1 0,1-1 0,-12 2 0,10-2 0,1 0 0,0 0 0,0 1 0,0 1 0,0-1 0,-10 6 0,3-1 0,12-6 0,0 0 0,0 0 0,0 1 0,0-1 0,0 1 0,0 0 0,0 0 0,1 0 0,-1 0 0,1 0 0,-1 1 0,1-1 0,0 1 0,-2 3 0,4-5 0,0 0 0,1 0 0,-1 0 0,0 0 0,1 0 0,0 0 0,-1 0 0,1 0 0,-1 0 0,1 0 0,0 0 0,0-1 0,-1 1 0,1 0 0,0 0 0,0-1 0,0 1 0,0-1 0,0 1 0,0-1 0,0 1 0,0-1 0,0 1 0,2-1 0,34 15 0,-30-13 0,1 1 0,-1 0 0,1 0 0,-1 1 0,0 0 0,-1 0 0,1 1 0,-1 0 0,1 0 0,-2 0 0,1 1 0,-1 0 0,1 0 0,-1 1 0,-1-1 0,0 1 0,7 12 0,-6-4 0,0-1 0,-2 1 0,1 0 0,-2 0 0,0 0 0,0 0 0,-2 29 0,0-12 0,1-18 0,0 0 0,-2 0 0,1 0 0,-2-1 0,1 1 0,-2-1 0,0 1 0,-1-1 0,0 0 0,-1 0 0,-7 15 0,-64 101 0,31-82 0,40-43 0,0-1 0,0 1 0,1 0 0,-1 1 0,1-1 0,0 1 0,1 0 0,-1 0 0,1 0 0,0 0 0,0 1 0,0-1 0,1 1 0,0-1 0,0 1 0,-1 10 0,0 5 0,1 0 0,1 0 0,1 0 0,1 1 0,1-1 0,1 0 0,0 0 0,11 31 0,-11-46-25,1-1 0,1 1-1,-1-1 1,1 0 0,0 0-1,0 0 1,0-1 0,1 1-1,-1-1 1,1-1-1,0 1 1,1-1 0,11 5-1,0 1-984,-1 0-5816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 24575,'59'-2'0,"-42"0"0,1 0 0,0 2 0,-1 0 0,1 1 0,-1 1 0,1 1 0,28 8 0,-40-8 0,-1 0 0,1 1 0,-1 0 0,1 0 0,-1 1 0,0-1 0,-1 1 0,1 0 0,-1 0 0,0 1 0,0-1 0,-1 1 0,1 0 0,-1 0 0,-1 0 0,1 0 0,-1 1 0,0-1 0,0 1 0,1 11 0,1 15 0,-1-1 0,-2 65 0,-1-74 0,0-15 0,0 0 0,-1-1 0,0 1 0,0 0 0,-1-1 0,0 1 0,0-1 0,-1 0 0,0 1 0,0-1 0,-1 0 0,0-1 0,0 1 0,-1-1 0,1 0 0,-1 0 0,0 0 0,-9 7 0,-5 1 0,-1-1 0,-1 0 0,0-1 0,-34 13 0,30-13 0,-192 82 0,131-68-1365,70-19-5461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 24575,'-17'-1'0,"0"0"0,0 2 0,0 0 0,0 1 0,0 0 0,1 2 0,-1 0 0,1 0 0,0 2 0,0 0 0,-25 14 0,16-4 0,-1 1 0,2 1 0,-28 27 0,41-34 0,1-1 0,0 2 0,0-1 0,1 1 0,1 1 0,0-1 0,1 1 0,-10 24 0,12-11 0,1 0 0,0 0 0,2 1 0,2-1 0,0 1 0,6 43 0,-5-64 5,0 0 1,0-1-1,1 1 0,-1-1 0,1 0 0,0 0 1,1 1-1,-1-1 0,1-1 0,0 1 1,0 0-1,1-1 0,-1 1 0,1-1 0,0 0 1,0 0-1,0-1 0,1 1 0,-1-1 0,1 0 1,0 0-1,7 3 0,1-1-191,1 0 1,0 0-1,0-1 0,1-1 1,-1-1-1,1 0 1,19 0-1,-10-1-6640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24575,'0'23'0,"-1"1"0,-5 30 0,5-45 0,-2 0 0,1-1 0,-1 1 0,0-1 0,-1 0 0,0 0 0,0 0 0,-1 0 0,-7 9 0,-17 22 0,20-26 0,0 0 0,-1-1 0,0 0 0,-1-1 0,0-1 0,-16 13 0,-5-3-227,0 0-1,-2-2 1,0-2-1,-1-1 1,-42 12-1,60-23-6598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906 535 24575,'1'-55'0,"0"17"0,-2 0 0,-9-73 0,7 98 0,0 0 0,-1 0 0,-1 1 0,0 0 0,0 0 0,-1 0 0,-1 0 0,1 1 0,-2 0 0,0 1 0,0-1 0,-14-11 0,2 6 0,0 1 0,-2 0 0,0 2 0,0 1 0,-42-17 0,51 23 0,-7 0 0,0 1 0,0 1 0,-1 1 0,1 1 0,-1 0 0,0 2 0,1 0 0,-37 6 0,51-6 0,1 1 0,-1 1 0,1-1 0,-1 1 0,1-1 0,0 1 0,0 1 0,0-1 0,0 1 0,0 0 0,0 0 0,1 1 0,0-1 0,-1 1 0,1 0 0,0 0 0,1 0 0,-1 1 0,1-1 0,-4 7 0,-2 8 0,-1 1 0,2 0 0,1 0 0,-5 22 0,-9 24 0,14-40 0,1 0 0,1 0 0,2 1 0,0-1 0,2 1 0,1-1 0,4 38 0,-1 18 0,-3 817 0,0-890 7,0 0 0,-1 0 0,0 0 0,-1 0 0,0 0 1,0 0-1,-1 0 0,0-1 0,0 1 0,-1-1 0,0 0 0,-1 0 0,1 0 0,-2-1 0,1 0 0,-12 12 0,0-4-255,-1 0 1,-1-1-1,-1-1 1,0-1-1,-26 12 1,30-16-6579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24575,'52'-1'0,"-15"0"0,0 1 0,0 2 0,-1 2 0,43 9 0,78 14 0,-88-17-1365,-47-9-5461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 139 24575,'0'-1'0,"-1"-1"0,0 1 0,1 0 0,-1 0 0,0 0 0,1 0 0,-1 0 0,0 0 0,0 0 0,0 0 0,0 0 0,0 0 0,0 0 0,0 0 0,0 1 0,0-1 0,-1 1 0,1-1 0,0 1 0,-2-1 0,-32-13 0,26 11 0,-59-25 0,32 13 0,-59-18 0,36 23 0,0 2 0,-1 2 0,0 3 0,-81 7 0,16-1 0,86-4 0,-48 3 0,79-1 0,1 0 0,0 1 0,-1 0 0,1 0 0,0 1 0,0-1 0,1 2 0,-1-1 0,-10 8 0,-13 11 0,-9 6 0,-38 36 0,65-53 0,1 0 0,1 1 0,0 0 0,1 1 0,0 0 0,1 0 0,-9 22 0,3-4 0,2 0 0,1 1 0,-11 54 0,20-74 0,1-1 0,0 0 0,0 1 0,1-1 0,1 1 0,0-1 0,1 1 0,0-1 0,1 0 0,0 0 0,0 0 0,1 0 0,1 0 0,8 14 0,13 13 0,2-1 0,2-2 0,0-1 0,42 36 0,4 4 0,-19-29 0,-6-7 0,-35-24 0,1-2 0,1 0 0,0-1 0,22 10 0,-18-10 0,-1 2 0,31 22 0,-28-18 0,1-2 0,38 20 0,-11-7 0,34 11 0,-67-32 0,-1 0 0,0 2 0,0 0 0,30 21 0,-43-26 0,-1 1 0,1-1 0,-1 1 0,-1 0 0,1 0 0,-1 1 0,1-1 0,-2 1 0,1-1 0,0 1 0,-1 0 0,0 0 0,-1 0 0,1 0 0,-1 1 0,-1-1 0,1 0 0,-1 11 0,0-8 0,-1 0 0,0 1 0,0-1 0,-1 0 0,-1 1 0,1-1 0,-1 0 0,-1 0 0,0-1 0,0 1 0,-8 11 0,2-8 0,1-1 0,-2 0 0,1-1 0,-2 0 0,1 0 0,-1-2 0,-1 1 0,1-2 0,-1 1 0,-1-2 0,1 0 0,-1 0 0,0-2 0,-1 1 0,1-2 0,-1 0 0,-25 2 0,-70 7 0,72-6 0,-53 2 0,-5-7 0,-152-4 0,228-1 0,-1 0 0,1-2 0,0 0 0,0-2 0,1 0 0,-34-20 0,46 24-273,0 0 0,0-1 0,1 0 0,-11-11 0,6 3-6553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24575,'25'2'0,"0"1"0,-1 2 0,1 0 0,-1 2 0,-1 1 0,1 0 0,-1 2 0,-1 1 0,1 0 0,32 24 0,-24-16 0,-26-18 0,-1 1 0,0 0 0,1 0 0,-1 1 0,0-1 0,0 1 0,-1 0 0,1 0 0,-1 0 0,1 0 0,-1 1 0,0-1 0,0 1 0,0 0 0,-1 0 0,1 0 0,-1 0 0,0 0 0,0 1 0,-1-1 0,1 1 0,-1-1 0,1 8 0,0 0 0,-1 0 0,0 0 0,0 1 0,-1-1 0,-1 0 0,0 0 0,-1 1 0,0-1 0,-1-1 0,0 1 0,-1 0 0,0-1 0,-1 1 0,0-1 0,-1 0 0,0-1 0,-1 0 0,0 0 0,-15 17 0,-65 81 0,56-77 0,-72 53 0,100-82 0,-11 10 0,1 1 0,1 0 0,-15 19 0,17-19 0,7-10 0,0 1 0,0 0 0,1 1 0,-1-1 0,1 0 0,0 1 0,0 0 0,1-1 0,-1 1 0,1 0 0,0 0 0,1 0 0,-1-1 0,1 1 0,0 0 0,0 0 0,0 0 0,1 0 0,0 0 0,0 0 0,0-1 0,0 1 0,1 0 0,0-1 0,0 1 0,0-1 0,4 6 0,-3-4 0,1-1 0,0 1 0,1-1 0,-1 1 0,1-1 0,0-1 0,0 1 0,1-1 0,0 0 0,-1 0 0,1 0 0,0-1 0,1 0 0,-1 0 0,1-1 0,-1 1 0,1-1 0,12 1 0,14-2 0,-27-2 0,-1 0 0,1 1 0,-1 0 0,1 0 0,-1 0 0,0 1 0,1 0 0,-1 0 0,0 0 0,1 1 0,-1 0 0,7 3 0,-12-4 0,1-1 0,-1 1 0,0-1 0,0 1 0,0-1 0,0 1 0,0-1 0,1 1 0,-1 0 0,0-1 0,0 1 0,-1-1 0,1 1 0,0-1 0,0 1 0,0 0 0,0-1 0,0 1 0,-1-1 0,1 1 0,0-1 0,0 1 0,-1-1 0,1 1 0,0-1 0,-1 1 0,1-1 0,0 0 0,-1 1 0,1-1 0,-1 1 0,1-1 0,-1 0 0,1 0 0,-1 1 0,1-1 0,-1 0 0,1 0 0,-1 1 0,1-1 0,-2 0 0,-22 12 0,-8-3 0,23-7 0,-1 0 0,1 1 0,-1 0 0,1 1 0,0 0 0,-12 8 0,19-11 0,0 1 0,0 0 0,0 0 0,0 0 0,0 0 0,1 0 0,-1 0 0,1 1 0,-1-1 0,1 0 0,0 1 0,0-1 0,0 1 0,0 0 0,0-1 0,1 1 0,-1 0 0,1-1 0,0 1 0,0 0 0,0-1 0,0 1 0,0 0 0,1 0 0,-1-1 0,1 1 0,-1 0 0,3 4 0,0-1 0,0 1 0,0-1 0,1 0 0,0 0 0,0 0 0,1 0 0,-1-1 0,1 0 0,0 0 0,1 0 0,-1 0 0,1-1 0,0 0 0,0 0 0,0-1 0,9 4 0,42 32 0,-54-36 0,1 0 0,-1 1 0,0-1 0,0 1 0,0 0 0,-1 0 0,1 0 0,-1 0 0,0 1 0,0-1 0,-1 1 0,3 6 0,-3-6 0,0 0 0,0 0 0,-1 0 0,1 0 0,-1 0 0,-1 0 0,1 0 0,0 0 0,-1 0 0,0 0 0,0-1 0,-1 1 0,1 0 0,-1 0 0,0-1 0,0 1 0,-4 4 0,-3 2 0,0 0 0,0-1 0,-1 0 0,-20 15 0,8-7 0,-35 24 0,41-32 0,1 1 0,-24 21 0,5 2 0,15-12 0,-2-2 0,-1 0 0,0-1 0,-43 27 0,27-32-1365,19-11-5461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24575,'0'608'-1365,"0"-585"-5461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24575,'-4'0'0,"-7"0"0,-5 0 0,-1-5 0,4-1-8191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49:5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24575,'0'4'0,"-4"2"0,2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0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24575,'0'557'0,"0"-547"-273,-1 0 0,0 0 0,0 0 0,-6 18 0,1-11-6553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0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24575,'3'0'0,"0"1"0,-1-1 0,1 1 0,0 0 0,-1 0 0,1 0 0,-1 0 0,1 0 0,-1 0 0,1 1 0,-1-1 0,0 1 0,0 0 0,0 0 0,0 0 0,0 0 0,0 0 0,0 0 0,-1 0 0,1 0 0,-1 1 0,1-1 0,0 5 0,6 9 0,-2 0 0,8 30 0,-6-18 0,6 20 0,-10-33 0,0-1 0,1 1 0,1-1 0,9 19 0,15 37 0,-26-57 0,1 0 0,0 0 0,1-1 0,0 0 0,13 18 0,-17-27 0,0 0 0,0-1 0,1 1 0,-1-1 0,1 0 0,-1 0 0,1 0 0,0 0 0,0-1 0,0 1 0,0-1 0,0 1 0,0-1 0,0 0 0,1 0 0,-1-1 0,0 1 0,1-1 0,-1 1 0,0-1 0,1 0 0,-1 0 0,1-1 0,-1 1 0,0-1 0,0 0 0,1 1 0,-1-1 0,0-1 0,0 1 0,0 0 0,0-1 0,0 0 0,4-3 0,-1 1 0,0 0 0,0 0 0,-1-1 0,1 0 0,-1-1 0,-1 1 0,1-1 0,-1 0 0,0 0 0,0 0 0,0 0 0,-1-1 0,0 1 0,-1-1 0,3-9 0,15-138 0,-10 69 0,5-28 0,-1 60-31,-7 27-414,0 0 1,3-42-1,-9 46-6381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0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24575,'1'2'0,"1"1"0,-1-1 0,1 0 0,0 1 0,0-1 0,0 0 0,0 0 0,0 0 0,0 0 0,0-1 0,1 1 0,-1-1 0,0 1 0,5 1 0,15 12 0,75 105 0,8 12 0,2 0 0,-91-111 0,-1 0 0,-1 0 0,-1 2 0,13 26 0,8 15 0,-29-52 0,0 1 0,-1-1 0,0 1 0,-1-1 0,0 1 0,-1 0 0,0 14 0,7 33 0,-3-31 0,1 48 0,-5-46 0,9 44 0,-4-27 0,-1 0 0,-3 0 0,-6 88 0,0-29 0,5-5 0,-5 113 0,-1-195 0,-1-1 0,-1 1 0,0-1 0,-2-1 0,0 1 0,-1-1 0,-1 0 0,-23 30 0,1 2 0,25-40 0,-1 0 0,0 0 0,-1-1 0,-11 10 0,-17 19 0,7-3 0,11-13 0,0 0 0,2 1 0,1 1 0,-26 51 0,38-66-227,0 1-1,-1-1 1,0 0-1,0 0 1,-11 12-1,5-10-6598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24575,'1'0'0,"0"1"0,1-1 0,-1 0 0,0 1 0,0 0 0,0-1 0,0 1 0,0 0 0,0 0 0,0-1 0,0 1 0,0 0 0,-1 0 0,1 0 0,0 0 0,0 0 0,-1 0 0,1 0 0,-1 0 0,1 0 0,-1 1 0,1 0 0,12 37 0,-7-23 0,3 7 0,0-1 0,-1 2 0,9 44 0,-10-27 0,0 0 0,-2-1 0,1 49 0,-7 759 0,0-831 0,-1 1 0,-1-1 0,-1 0 0,0 0 0,-8 20 0,5-18 0,2-1 0,0 1 0,-4 39 0,-2 49 0,-30 126 0,40-229 0,-1 9 0,-2 0 0,0-1 0,0 1 0,-1-1 0,0 0 0,-1 0 0,-1-1 0,0 0 0,0 0 0,-1-1 0,-1 1 0,0-2 0,0 1 0,-1-1 0,-20 15 0,12-14 0,-1-1 0,1-1 0,-2 0 0,-32 8 0,-32 13 0,63-20 0,8-2 0,-1 0 0,-1-1 0,1-1 0,-1-1 0,-16 3 0,29-6 0,-1-1 0,1 1 0,-1-1 0,1 0 0,-1 0 0,1 0 0,-1-1 0,1 1 0,-1 0 0,1-1 0,0 0 0,-1 0 0,1 1 0,0-1 0,-1-1 0,1 1 0,0 0 0,0 0 0,0-1 0,0 0 0,0 1 0,0-1 0,0 0 0,1 0 0,-1 0 0,1 0 0,-1 0 0,1 0 0,0 0 0,0 0 0,0-1 0,0 1 0,0 0 0,0-1 0,0 1 0,1-1 0,-1-3 0,-2-12 0,1 1 0,0-1 0,1 1 0,1-1 0,1 0 0,1 1 0,0-1 0,1 1 0,9-29 0,-9 41 0,0 0 0,0 0 0,1 0 0,0 0 0,0 1 0,0-1 0,1 1 0,-1 0 0,1 0 0,0 1 0,0 0 0,9-5 0,-4 3 0,0 0 0,0 1 0,0 1 0,1-1 0,-1 2 0,13-3 0,34 1 0,0 2 0,95 9 0,-135-5 0,1 1 0,-1 2 0,0-1 0,0 2 0,0 0 0,-1 1 0,0 1 0,0 1 0,-1 0 0,0 0 0,0 2 0,22 20 0,-3-4 0,69 40 0,-49-34 0,-24-16 0,49 21 0,24 12 0,-79-38 0,0-1 0,1-1 0,1-2 0,-1 0 0,35 5 0,-24-5 0,4-6-1365,-25-5-5461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2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24575,'-9'0'0,"1"1"0,-1 0 0,1 1 0,-1 0 0,1 0 0,0 1 0,0 0 0,0 0 0,0 1 0,1 0 0,-1 1 0,1-1 0,0 1 0,0 1 0,1-1 0,-1 1 0,1 0 0,-9 13 0,-7 11 0,1 2 0,2 0 0,-18 39 0,-2 3 0,26-48 0,1 1 0,2 0 0,-13 48 0,-7 22 0,25-81 0,1 0 0,1 0 0,0 1 0,1-1 0,1 1 0,2 29 0,-1-26 0,0 0 0,-1-1 0,-1 1 0,-5 22 0,-2 3 0,3 1 0,2-1 0,1 1 0,7 75 0,-2-16 0,-2-100 0,0 34 0,7 56 0,-5-81 0,1 1 0,1-1 0,0 0 0,1 0 0,1 0 0,0-1 0,9 15 0,11 28 0,-22-45 0,1 0 0,0-1 0,1 1 0,0-1 0,0 0 0,9 10 0,18 24 0,-28-35 0,1-1 0,0-1 0,0 1 0,0-1 0,1 0 0,0 0 0,13 10 0,38 32 127,-5-3-1619,-37-36-5334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 24575,'-41'-1'0,"23"-1"0,1 2 0,-1 0 0,-26 5 0,39-4 0,0 0 0,0 0 0,1 1 0,-1 0 0,0-1 0,1 2 0,-1-1 0,1 1 0,0-1 0,0 1 0,0 0 0,0 1 0,0-1 0,0 1 0,1-1 0,-5 8 0,-14 20 0,15-23 0,1 0 0,1 0 0,-1 0 0,1 0 0,1 1 0,-1 0 0,2 0 0,-1 0 0,1 0 0,0 1 0,1-1 0,-2 16 0,4-9 0,-2 6 0,1-1 0,2 0 0,3 29 0,-3-44 0,0-1 0,1 1 0,-1 0 0,1 0 0,0-1 0,1 1 0,0-1 0,0 0 0,0 1 0,0-1 0,1-1 0,0 1 0,0 0 0,0-1 0,0 0 0,7 5 0,10 4 0,0-2 0,36 15 0,-43-20 0,0-1 0,0 2 0,-1-1 0,1 2 0,-1 0 0,-1 1 0,0 0 0,0 0 0,15 17 0,-24-21 0,0-1 0,-1 1 0,1 0 0,-1 0 0,0 0 0,-1 1 0,1-1 0,-1 0 0,0 0 0,0 1 0,0-1 0,-1 1 0,0-1 0,0 1 0,-1-1 0,1 1 0,-1-1 0,0 0 0,-1 1 0,1-1 0,-1 0 0,0 0 0,0 0 0,-1 0 0,1 0 0,-1-1 0,0 1 0,-1-1 0,1 1 0,-1-1 0,0 0 0,0-1 0,0 1 0,0-1 0,0 0 0,-1 0 0,0 0 0,1 0 0,-1-1 0,-7 3 0,-7-1 0,8-2 0,0 1 0,-1 0 0,1 1 0,0 0 0,-19 11 0,28-14 0,0 0 0,0 0 0,1 1 0,-1-1 0,1 1 0,-1-1 0,1 1 0,0 0 0,0-1 0,0 1 0,-1 0 0,2 0 0,-1 0 0,0 0 0,0 0 0,1 0 0,-1 0 0,1 0 0,-1 0 0,1 0 0,0 0 0,0 0 0,0 0 0,0 0 0,0 0 0,0 0 0,1 0 0,-1 1 0,1-1 0,0 0 0,-1 0 0,1-1 0,0 1 0,0 0 0,0 0 0,0 0 0,0-1 0,1 1 0,2 2 0,22 34 0,-9-14 0,0 0 0,21 44 0,-35-63 0,-1 1 0,1 1 0,-1-1 0,0 0 0,-1 1 0,1-1 0,-1 1 0,0-1 0,-1 1 0,0-1 0,0 1 0,0-1 0,-1 1 0,0-1 0,0 1 0,-1-1 0,-2 9 0,0-9 0,0-1 0,-1 1 0,0-1 0,0 0 0,0 0 0,0 0 0,-1-1 0,1 0 0,-1 0 0,0 0 0,0-1 0,-1 0 0,-11 4 0,-38 25 0,52-29 0,-8 6 0,-1 1 0,2 0 0,-1 1 0,1 0 0,1 1 0,0 0 0,1 0 0,0 1 0,-13 26 0,14-22 0,1 1 0,0-1 0,2 2 0,0-1 0,1 1 0,0-1 0,2 1 0,-1 30 0,3-33 0,0 0 0,0-1 0,2 1 0,0 0 0,1-1 0,0 1 0,1-1 0,1 0 0,0 0 0,2-1 0,-1 0 0,2 0 0,-1 0 0,2-1 0,0 0 0,1 0 0,0-1 0,16 14 0,-21-20 0,2 0 0,-1-1 0,0 1 0,1-1 0,0-1 0,0 1 0,1-1 0,-1-1 0,1 1 0,0-1 0,0-1 0,8 3 0,16 2-88,-11-1-338,0-2 1,36 4-1,-35-7-6400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24575,'-5'0'0,"1"1"0,-1 0 0,1 0 0,-1 0 0,1 0 0,-1 1 0,1 0 0,0-1 0,0 2 0,0-1 0,0 0 0,0 1 0,0 0 0,1 0 0,-1 0 0,1 0 0,-3 4 0,-9 11 0,2 0 0,-16 26 0,2-3 0,11-19 0,5-9 0,0 1 0,1 0 0,1 1 0,0 0 0,2 1 0,-1-1 0,-8 28 0,-17 49 0,1-8 0,25-53 0,2-1 0,-4 54 0,6-44 0,-9 38 0,7-52 0,1 0 0,0 29 0,4-12 0,-2 7 0,2 1 0,3-1 0,2 0 0,11 50 0,-13-91-31,1 0 0,0 0 1,0-1-1,1 1 0,0-1 0,0 0 0,1-1 0,7 8 0,0 1-1056,-2-1-5739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646 482 24575,'1'-9'0,"0"1"0,0-1 0,1 1 0,5-16 0,5-23 0,-11 34 0,0 0 0,-1 0 0,-1 0 0,0 0 0,0 0 0,-1 0 0,-1 0 0,-7-21 0,0 10 0,-1 1 0,-2 0 0,-20-30 0,12 12 0,20 37 0,0 0 0,-1 0 0,1 0 0,-1 1 0,0-1 0,0 1 0,0-1 0,0 1 0,0 0 0,-1 0 0,0 0 0,1 0 0,-1 0 0,0 1 0,-1-1 0,1 1 0,0 0 0,-1 0 0,1 0 0,-1 0 0,0 0 0,1 1 0,-1 0 0,0 0 0,0 0 0,-4 0 0,-7-2 0,-1 2 0,1 0 0,-1 1 0,-27 3 0,38-2 0,1 0 0,0-1 0,0 2 0,0-1 0,0 0 0,0 1 0,0 0 0,0-1 0,1 2 0,-1-1 0,1 0 0,-1 1 0,1-1 0,0 1 0,0 0 0,0 0 0,0 0 0,1 1 0,-1-1 0,1 1 0,0-1 0,-2 6 0,-7 14 0,2 1 0,1 0 0,1 0 0,1 1 0,1 0 0,1 0 0,-1 42 0,7 1072 0,-3-1121 0,-1 1 0,-1 0 0,-5 19 0,3-18 0,1 0 0,-2 30 0,4-18 0,-1 0 0,-2 0 0,-14 53 0,18-82 0,1-1 0,-1 1 0,0-1 0,0 1 0,0-1 0,0 1 0,0-1 0,-1 1 0,1-1 0,-1 0 0,0 0 0,1 0 0,-1 0 0,0 0 0,0 0 0,0 0 0,-1-1 0,1 1 0,0-1 0,0 1 0,-1-1 0,1 0 0,-1 0 0,0 0 0,-2 1 0,1-2 0,1-1 0,0 1 0,0 0 0,-1-1 0,1 0 0,0 1 0,0-1 0,0-1 0,0 1 0,0 0 0,0-1 0,0 1 0,0-1 0,1 0 0,-1 0 0,1 0 0,-1 0 0,1-1 0,0 1 0,-3-5 0,-8-9-105,2-1 0,0-1 0,2 1 1,-10-23-1,11 23-736,-1-3-5985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2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24575,'31'2'0,"-1"1"0,0 2 0,0 1 0,50 17 0,-45-11 0,0-3 0,66 9 0,-70-13 43,-1 0 0,38 13 0,19 3-1537,-67-18-5332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24575,'22'56'0,"-17"-30"0,-2-1 0,0 1 0,-2 0 0,-1-1 0,-1 1 0,-1 0 0,-6 26 0,6-43 0,-2 1 0,1-1 0,-1 0 0,-1-1 0,1 1 0,-1-1 0,-1 0 0,0 0 0,-7 8 0,-6 3 0,-41 31 0,3-3 0,47-40-136,0 0-1,0-1 1,-1 0-1,0-1 1,0 0-1,0 0 1,-1-2-1,0 1 0,-19 2 1,11-3-6690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24575,'2'33'0,"1"1"0,2-1 0,2 0 0,0-1 0,3 1 0,13 32 0,8 1 0,-20-46 0,-1 1 0,12 37 0,-11-22 0,1-2 0,3 1 0,33 59 0,-31-64 0,-7-10 0,2 0 0,0 0 0,27 31 0,-34-45 0,0-2 0,0 1 0,1 0 0,-1-1 0,1 0 0,0 0 0,0-1 0,0 1 0,1-1 0,-1-1 0,1 1 0,0-1 0,0-1 0,0 1 0,0-1 0,12 1 0,-3-1 0,-1-1 0,1-1 0,27-4 0,-36 3 0,0 0 0,-1 0 0,1 0 0,-1-1 0,0 0 0,0 0 0,0-1 0,0 0 0,0 0 0,-1 0 0,6-5 0,7-9 0,-8 10 0,0-1 0,-1 0 0,0-1 0,0 0 0,-1 0 0,-1-1 0,0 0 0,0 0 0,-1-1 0,8-20 0,53-139 0,-61 146 0,0-1 0,-2 0 0,-1 0 0,-1 0 0,-2-51 0,1 100 0,-4 237 0,0-239 0,-1 0 0,-1 0 0,-12 31 0,-4 20 0,-7 57 0,20-89 0,-2-1 0,-22 56 0,15-47 0,2 2 0,-8 53 0,5-18 0,-9 47 0,16-61 0,9-54 0,-1 1 0,0-1 0,-1 0 0,-1 0 0,-7 17 0,-15 40 0,24-61 0,-1 0 0,-1 0 0,0 0 0,0-1 0,-2 0 0,1 0 0,-2 0 0,1-1 0,-16 18 0,13-18 0,-1 0 0,0-1 0,0 0 0,-1 0 0,0-1 0,-1-1 0,0 0 0,0-1 0,-1 0 0,0-1 0,0 0 0,-26 5 0,-7-1 0,8-2 0,-42 4 0,71-11 0,0 0 0,0-1 0,0-1 0,0 1 0,0-2 0,0 1 0,0-1 0,0-1 0,-12-5 0,16 5 0,1-1 0,0 0 0,0 0 0,0 0 0,1-1 0,-1 1 0,1-1 0,0 0 0,1 0 0,-1-1 0,1 1 0,0-1 0,-4-11 0,1 3 0,1-1 0,1 1 0,0-1 0,-3-26 0,6 30 0,0 1 0,1 0 0,0-1 0,1 1 0,0 0 0,1-1 0,0 1 0,5-13 0,-5 16 0,1 1 0,0 0 0,1 0 0,-1 0 0,1 0 0,1 0 0,-1 1 0,1 0 0,0 0 0,0 0 0,0 1 0,0-1 0,9-4 0,26-18 0,-22 15 0,0 0 0,0 1 0,37-15 0,8 0 0,-36 14 0,55-16 0,-13 9 0,-37 10 0,0 0 0,1 3 0,63-6 0,-74 10 0,0-1 0,0-1 0,-1 0 0,24-9 0,-24 6 0,0 1 0,1 1 0,0 2 0,25-3 0,-31 5 44,0-1 0,31-7 0,9-3-1541,-35 10-5329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24575,'25'0'0,"69"4"0,-86-3 0,0 1 0,0 0 0,0 0 0,-1 1 0,1-1 0,0 2 0,-1-1 0,0 1 0,10 7 0,62 42 0,-50-35 0,50 39 0,-75-52 0,0 0 0,0 1 0,0-1 0,-1 1 0,0 0 0,0 0 0,0 0 0,-1 0 0,0 0 0,0 1 0,-1-1 0,1 1 0,-1-1 0,-1 1 0,1 8 0,-1-2 0,0 0 0,-1-1 0,0 1 0,-1-1 0,0 1 0,-1-1 0,-5 16 0,-3-9 0,0 0 0,-2-1 0,0 0 0,-1-1 0,-18 19 0,22-26 0,-11 9 0,0-1 0,-2-1 0,-46 28 0,60-40 0,0 1 0,1-1 0,-1 1 0,2 1 0,-1 0 0,1 0 0,0 0 0,0 1 0,1 0 0,0 0 0,0 1 0,1-1 0,0 1 0,1 1 0,0-1 0,0 0 0,1 1 0,0 0 0,1 0 0,0 0 0,0 0 0,1 0 0,1 0 0,0 15 0,0-10 0,1 0 0,1 1 0,0-1 0,0 0 0,2-1 0,0 1 0,11 24 0,-13-33 0,1 0 0,0 0 0,0 0 0,1-1 0,-1 0 0,1 1 0,1-1 0,-1-1 0,1 1 0,-1-1 0,1 0 0,1 0 0,-1 0 0,0-1 0,1 1 0,0-1 0,0-1 0,0 1 0,0-1 0,10 3 0,49 8 0,-36-7 0,48 6 0,-88-12 0,-1 0 0,1 0 0,0 1 0,-1 1 0,-19 5 0,29-6 0,1-1 0,-1 1 0,0 0 0,0 0 0,1 0 0,-1 0 0,0 0 0,1 0 0,-1 0 0,1 0 0,-1 1 0,1-1 0,0 1 0,0-1 0,0 1 0,-1-1 0,0 4 0,2-3 0,-1 0 0,1 1 0,0-1 0,0 0 0,0 1 0,0-1 0,0 0 0,0 1 0,1-1 0,-1 0 0,1 0 0,-1 1 0,1-1 0,0 0 0,0 0 0,0 0 0,0 0 0,3 4 0,92 119 0,-93-120 0,1 1 0,-1-1 0,-1 1 0,1 0 0,-1-1 0,0 1 0,0 0 0,-1 0 0,0 1 0,0-1 0,0 0 0,-1 0 0,0 0 0,0 1 0,0-1 0,-1 0 0,0 0 0,0 0 0,-5 12 0,3-10 0,0 0 0,-1-1 0,1 0 0,-2 1 0,1-1 0,-1 0 0,0-1 0,-1 1 0,1-1 0,-1 0 0,-1-1 0,1 1 0,-1-1 0,-8 5 0,3-2 0,1 1 0,0 1 0,0 0 0,1 0 0,0 1 0,1 0 0,-13 21 0,-27 31 0,46-60-170,0 0-1,-1 0 0,1-1 1,-1 1-1,0-1 0,0 1 1,-6 1-1,-9 3-6655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24575,'1'9'0,"0"0"0,1 0 0,0-1 0,0 1 0,1 0 0,0-1 0,1 1 0,4 7 0,-3-6 0,0 0 0,-1 0 0,0 1 0,-1-1 0,2 14 0,4 44 0,1-3 0,0 92 0,-11 54-1365,1-188-5461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24575,'-5'0'0,"-5"0"0,2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24575,'5'0'0,"5"0"0,7 0 0,-5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24575,'0'478'0,"-1"-457"0,-2-1 0,0 1 0,-7 23 0,-1 9 0,-6 8-1365,13-43-5461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24575,'4'0'0,"1"1"0,-1 0 0,0 0 0,0 1 0,0-1 0,0 1 0,0 0 0,-1 0 0,1 0 0,0 1 0,-1-1 0,0 1 0,1 0 0,-1 0 0,0 0 0,0 0 0,-1 0 0,1 1 0,-1-1 0,4 8 0,4 7 0,-1 0 0,14 38 0,-12-26 0,18 58 0,-5-11 0,-17-59 0,-1 0 0,-1 0 0,6 35 0,-11-50 0,11 73 0,-10-71 0,0 0 0,0 0 0,1 0 0,-1 0 0,1 0 0,0 0 0,1-1 0,-1 1 0,1-1 0,0 0 0,0 1 0,4 3 0,-6-7 0,0-1 0,0 0 0,1 1 0,-1-1 0,0 0 0,0 0 0,1 1 0,-1-1 0,0 0 0,0 0 0,1 0 0,-1-1 0,0 1 0,0 0 0,1 0 0,-1-1 0,0 1 0,0-1 0,0 1 0,0-1 0,1 1 0,-1-1 0,0 0 0,0 0 0,0 1 0,0-1 0,0 0 0,-1 0 0,1 0 0,0 0 0,0 0 0,-1 0 0,1 0 0,1-2 0,24-40 0,14-52 0,-29 65 0,28-54 0,115-190 0,-135 245 0,33-40 0,-31 43 0,30-47 0,-50 71 0,0-1 0,0 1 0,1 0 0,0 0 0,-1 0 0,1 0 0,0 0 0,0 0 0,0 0 0,0 1 0,0-1 0,0 1 0,3-2 0,-3 2 0,-1 1 0,0 0 0,1-1 0,-1 1 0,0 0 0,1 0 0,-1 0 0,0 0 0,1 0 0,-1 0 0,0 0 0,1 0 0,-1 1 0,0-1 0,1 0 0,-1 1 0,0-1 0,0 1 0,2 0 0,0 1 0,0 1 0,-1-1 0,1 1 0,-1-1 0,1 1 0,-1 0 0,0 0 0,0 0 0,0 0 0,-1 0 0,1 0 0,-1 0 0,1 1 0,-1-1 0,0 1 0,0-1 0,0 7 0,4 51 0,-7 111 0,-1-55 0,3 331-1365,0-425-5461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24575,'0'5'0,"0"0"0,0 1 0,1-1 0,0 0 0,0 0 0,0 0 0,3 8 0,-3-12 0,0 1 0,-1-1 0,1 1 0,0-1 0,0 0 0,0 1 0,0-1 0,0 0 0,1 0 0,-1 0 0,0 0 0,0 0 0,1 0 0,-1 0 0,1 0 0,-1 0 0,1-1 0,-1 1 0,1-1 0,-1 1 0,1-1 0,-1 1 0,1-1 0,0 0 0,-1 0 0,1 0 0,2 0 0,-4 0 0,0 0 0,0 0 0,0 0 0,0 0 0,0 1 0,1-1 0,-1 0 0,0 0 0,0 0 0,0 0 0,0 0 0,0 0 0,1 0 0,-1 0 0,0 0 0,0 0 0,0 0 0,0 0 0,0 0 0,1 0 0,-1 0 0,0 0 0,0 0 0,0 0 0,0 0 0,0 0 0,1 0 0,-1-1 0,0 1 0,0 0 0,0 0 0,0 0 0,0 0 0,0 0 0,0 0 0,1 0 0,-1 0 0,0-1 0,0 1 0,0 0 0,0 0 0,0 0 0,0 0 0,0 0 0,0 0 0,0-1 0,0 1 0,0 0 0,0 0 0,0 0 0,0 0 0,0 0 0,0-1 0,0 1 0,0 0 0,0 0 0,0 0 0,0 0 0,0-1 0,-10-3 0,9 3 0,0 1 0,0 0 0,1 0 0,-1 0 0,0 0 0,0-1 0,1 1 0,-1 0 0,0 1 0,0-1 0,1 0 0,-1 0 0,0 0 0,0 0 0,1 0 0,-1 1 0,0-1 0,0 0 0,1 1 0,-1-1 0,0 1 0,1-1 0,-1 1 0,1-1 0,-1 1 0,1-1 0,-1 1 0,1-1 0,-1 1 0,1 0 0,-1-1 0,1 1 0,-1 0 0,1-1 0,0 1 0,0 0 0,-1 0 0,1-1 0,0 1 0,0 0 0,0 1 0,0-2 0,-1 0 0,1 1 0,0-1 0,0 0 0,0 0 0,0 1 0,0-1 0,0 0 0,0 1 0,0-1 0,0 0 0,0 1 0,0-1 0,0 0 0,0 0 0,0 1 0,0-1 0,0 0 0,0 1 0,0-1 0,0 0 0,0 0 0,0 1 0,1-1 0,-1 0 0,0 1 0,0-1 0,0 0 0,1 0 0,-1 0 0,0 1 0,0-1 0,0 0 0,1 0 0,-1 0 0,0 1 0,0-1 0,1 0 0,-1 0 0,0 0 0,1 0 0,-1 0 0,0 0 0,0 0 0,1 0 0,-1 1 0,0-1 0,1 0 0,-1 0 0,0 0 0,1-1 0,-1 1 0,0 0 0,0 0 0,1 0 0,-1 0 0,0 0 0,1 0 0,-1 0 0,0 0 0,0-1 0,1 1 0,14-16 0,-12-20 0,-3 35 0,0 1 0,0-1 0,0 0 0,0 1 0,0-1 0,0 1 0,0-1 0,0 1 0,0-1 0,0 0 0,0 1 0,0-1 0,0 1 0,-1-1 0,1 1 0,0-1 0,0 1 0,0-1 0,-1 1 0,1-1 0,0 1 0,-1-1 0,1 1 0,-1-1 0,1 1 0,0 0 0,-1-1 0,1 1 0,-1 0 0,1-1 0,-1 1 0,1 0 0,-1 0 0,1-1 0,-1 1 0,1 0 0,-1 0 0,0 0 0,1 0 0,-1 0 0,1 0 0,-1-1 0,1 1 0,-1 1 0,0-1 0,1 0 0,-1 0 0,1 0 0,-1 0 0,1 0 0,-1 0 0,1 1 0,-1-1 0,1 0 0,-1 0 0,1 1 0,-1-1 0,1 1 0,-1-1 0,-1 2 0,0 0 0,0 0 0,0 0 0,1 0 0,-1 0 0,1 0 0,-1 1 0,1-1 0,0 0 0,0 1 0,0-1 0,0 1 0,0-1 0,1 1 0,-1-1 0,1 1 0,-1-1 0,1 1 0,0 0 0,0-1 0,0 1 0,1-1 0,-1 1 0,1 0 0,-1-1 0,1 1 0,0-1 0,0 1 0,0-1 0,0 0 0,0 1 0,3 2 0,-3-3 0,0 0 0,-1-1 0,1 1 0,1 0 0,-1-1 0,0 1 0,0-1 0,0 1 0,1-1 0,-1 0 0,1 0 0,-1 0 0,1 1 0,0-1 0,-1 0 0,1-1 0,0 1 0,0 0 0,-1-1 0,1 1 0,0-1 0,0 1 0,0-1 0,0 0 0,0 1 0,0-1 0,0 0 0,0-1 0,0 1 0,0 0 0,-1 0 0,1-1 0,0 1 0,0-1 0,0 0 0,0 0 0,-1 1 0,1-1 0,0 0 0,-1 0 0,1-1 0,2-1 0,-3 2 0,1-1 0,-1 0 0,0 1 0,0-1 0,1 0 0,-1 0 0,0 0 0,-1 0 0,1 0 0,0 0 0,-1 0 0,1 0 0,-1 0 0,1 0 0,-1 0 0,0 0 0,0 0 0,0-1 0,0 1 0,0 0 0,0 0 0,-1 0 0,1 0 0,-1 0 0,0 0 0,1 0 0,-1 0 0,0 0 0,0 0 0,0 0 0,-1 0 0,1 1 0,0-1 0,-1 0 0,1 1 0,-1-1 0,1 1 0,-1 0 0,0-1 0,1 1 0,-1 0 0,-2-1 0,2 1 0,1-1 0,-1 1 0,1 0 0,-1 1 0,0-1 0,1 0 0,-1 0 0,0 1 0,1-1 0,-1 1 0,0-1 0,0 1 0,1 0 0,-1 0 0,0 0 0,0 0 0,0 0 0,0 0 0,1 0 0,-1 0 0,0 1 0,0-1 0,1 1 0,-1-1 0,0 1 0,1 0 0,-1 0 0,0 0 0,1 0 0,-1 0 0,1 0 0,0 0 0,-1 0 0,1 1 0,0-1 0,0 0 0,0 1 0,-1-1 0,2 1 0,-1-1 0,0 1 0,0 0 0,0-1 0,1 1 0,-1 0 0,1 0 0,-1-1 0,1 1 0,0 0 0,0 0 0,0 2 0,-1-2 6,1-1 0,0 0-1,0 0 1,-1 1 0,1-1-1,0 0 1,0 0 0,0 1 0,0-1-1,1 0 1,-1 1 0,0-1-1,0 0 1,1 0 0,-1 0-1,1 1 1,-1-1 0,1 0 0,0 0-1,1 2 1,-2-3-45,1 0 0,0 0 0,-1-1 0,1 1 0,0 0-1,-1 0 1,1-1 0,0 1 0,-1 0 0,1-1 0,-1 1 0,1-1 0,-1 1 0,1 0 0,-1-1 0,1 0 0,-1 1 0,1-1-1,-1 1 1,0-1 0,1 1 0,-1-1 0,0 0 0,1 1 0,-1-1 0,0 0 0,0 1 0,0-1 0,0 0 0,1 1 0,-1-1-1,0 0 1,0 1 0,0-1 0,0 0 0,-1 1 0,1-2 0,3-16-6787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50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24575,'5'2'0,"0"0"0,0 0 0,0 1 0,-1-1 0,1 1 0,-1 1 0,0-1 0,0 0 0,0 1 0,0 0 0,0 0 0,3 5 0,4 3 0,86 98 0,-7-6 0,-81-93 0,0-1 0,0 2 0,-1-1 0,-1 1 0,0 0 0,7 18 0,26 84 0,-20-51 0,-13-35 0,-2 0 0,0 1 0,-2 0 0,-1 0 0,-2 0 0,-4 44 0,1 10 0,3-35 0,-2-8 0,3-1 0,1 1 0,13 68 0,-8-63 0,-2 1 0,-1-1 0,-3 1 0,-5 52 0,1 9 0,3-75 0,2-18 0,-2 0 0,0-1 0,0 1 0,-1-1 0,-1 1 0,0-1 0,-1 1 0,-1-1 0,0 0 0,0 0 0,-8 14 0,-29 44 0,-57 91 0,93-156 0,-1 0 0,-1 0 0,1 0 0,-1-1 0,0 0 0,0 0 0,-1-1 0,1 0 0,-9 3 0,-34 22 0,30-17-4,0-1 0,-1-1 0,0 0 0,-1-2 1,0 0-1,-41 7 0,-9 5-1334,50-13-5488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190 24575,'-1'-4'0,"0"0"0,-1 0 0,1 1 0,-1-1 0,0 0 0,0 1 0,0-1 0,0 1 0,-1 0 0,1 0 0,-1 0 0,0 0 0,-4-3 0,-9-12 0,7 6 0,0 1 0,-1-1 0,0 2 0,0 0 0,-22-17 0,23 22 0,1 0 0,-1 1 0,1 0 0,-1 1 0,0-1 0,-1 2 0,1-1 0,0 1 0,-1 1 0,-10-1 0,-12-1 0,0 2 0,0 1 0,-40 6 0,59-4 0,1 0 0,-1 1 0,1 1 0,0 0 0,0 1 0,1 0 0,-1 0 0,1 2 0,0-1 0,0 1 0,-10 10 0,6-3 0,1 1 0,0 0 0,1 1 0,0 1 0,2 0 0,0 1 0,0 0 0,2 0 0,1 1 0,0 1 0,1-1 0,1 1 0,1 0 0,-5 39 0,10-46 0,1 0 0,0 0 0,0 0 0,2 0 0,-1 0 0,2 0 0,0 0 0,0-1 0,1 0 0,1 0 0,0 0 0,1 0 0,0-1 0,10 13 0,17 18 0,2-1 0,43 39 0,-68-70 0,15 15 0,57 60 0,-75-74 0,0-1 0,0 1 0,-1 0 0,-1 1 0,1 0 0,7 22 0,2 13 0,-7-22 0,-1 0 0,-1 1 0,8 50 0,-15-67 0,0 0 0,0-1 0,0 1 0,-1 0 0,0-1 0,-1 1 0,0-1 0,0 1 0,-1-1 0,0 0 0,-1 0 0,1 0 0,-1-1 0,-1 1 0,0-1 0,-7 9 0,-116 114 0,56-62 0,66-62 0,-2 0 0,1-1 0,-1 0 0,1 0 0,-1-1 0,-1 0 0,1 0 0,-1-1 0,1 0 0,-1-1 0,-12 3 0,-6-1 0,0-1 0,-41-1 0,13-1 0,16 1 0,-41-5 0,69 2 0,1 0 0,0-1 0,-1-1 0,1 1 0,0-1 0,1-1 0,-1 0 0,-17-10 0,22 10-85,0-1 0,0 0-1,0 0 1,0 0 0,1-1-1,0 1 1,0-1 0,0 0-1,1 0 1,0-1 0,0 1-1,1-1 1,-1 1 0,1-1-1,-1-11 1,0-2-6741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25 24575,'0'-2'0,"-1"1"0,0 0 0,1 0 0,-1-1 0,0 1 0,0 0 0,1 0 0,-1 0 0,0 0 0,0 0 0,0 0 0,0 0 0,-1 0 0,1 1 0,0-1 0,0 0 0,0 0 0,-1 1 0,1-1 0,0 1 0,-1 0 0,1-1 0,0 1 0,-1 0 0,1-1 0,-1 1 0,-1 0 0,-40-3 0,37 4 0,-1 0 0,1 1 0,-1-1 0,1 1 0,-1 1 0,1-1 0,0 1 0,0 0 0,0 1 0,0-1 0,1 1 0,0 0 0,-1 1 0,1-1 0,1 1 0,-1 0 0,1 0 0,0 0 0,0 1 0,0 0 0,1-1 0,-6 14 0,-2 6 0,0 2 0,2 0 0,0 0 0,-4 31 0,12-52 0,-11 45 0,3 1 0,-5 104 0,13-78 0,4 83 0,-2-150 0,1 0 0,0-1 0,1 1 0,0-1 0,1 1 0,0-1 0,1 0 0,0-1 0,8 13 0,6 5 0,40 42 0,-40-49 0,-7-9 0,2 0 0,-1-1 0,1 0 0,0-1 0,25 11 0,1 1 0,-30-14-170,0-1-1,1 0 0,0-1 1,0 0-1,1-1 0,0 0 1,23 4-1,-14-6-6655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24575,'18'-2'0,"-1"0"0,1-1 0,-1 0 0,0-2 0,22-7 0,-21 5 0,1 1 0,1 1 0,38-5 0,-44 10 0,0 1 0,0 0 0,-1 1 0,1 0 0,0 1 0,-1 0 0,1 1 0,-1 1 0,0 0 0,0 1 0,-1 1 0,0-1 0,16 13 0,-22-14 0,-1 0 0,0 0 0,-1 0 0,1 0 0,-1 1 0,0-1 0,0 1 0,-1 0 0,0 1 0,0-1 0,0 0 0,-1 1 0,0 0 0,0-1 0,-1 1 0,1 7 0,2 16 0,-2 0 0,-2 41 0,0-54 0,0-11 0,-1 0 0,0 0 0,1-1 0,-2 1 0,1 0 0,-1 0 0,0-1 0,0 1 0,0-1 0,-1 0 0,0 0 0,0 0 0,0 0 0,-1 0 0,1 0 0,-1-1 0,0 0 0,-1 0 0,1 0 0,-1 0 0,0-1 0,-6 4 0,-12 5 0,0-1 0,0-1 0,-1-2 0,-27 7 0,25-8 0,1 1 0,-31 15 0,39-14-1365,2-2-5461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 24575,'-7'-1'0,"0"1"0,1 0 0,-1 0 0,0 0 0,0 1 0,0 0 0,1 1 0,-1-1 0,1 1 0,-1 1 0,1-1 0,0 1 0,0 0 0,0 0 0,0 1 0,0 0 0,1 0 0,-1 0 0,1 1 0,0-1 0,1 1 0,-1 1 0,-4 6 0,-2 3 0,1 0 0,0 1 0,1 1 0,1-1 0,0 1 0,2 1 0,0 0 0,0-1 0,-3 28 0,4-11 0,2 0 0,1 0 0,2 0 0,4 44 0,-3-72 0,0-1 0,1 1 0,-1 0 0,1-1 0,0 0 0,1 1 0,-1-1 0,1 0 0,0 0 0,0 0 0,0-1 0,1 1 0,0-1 0,0 1 0,0-1 0,0-1 0,1 1 0,-1-1 0,1 1 0,7 2 0,10 6 0,1-2 0,0 0 0,37 9 0,-5-1 0,-46-15-97,1 0-1,0 0 1,0-1-1,0 0 1,1 0-1,-1-1 1,0-1-1,1 0 1,-1 0-1,0-1 1,1 0-1,-1-1 0,15-4 1,-8 0-6729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24575,'10'0'0,"-1"1"0,1 1 0,-1 0 0,1 0 0,-1 1 0,0 0 0,0 0 0,0 1 0,0 0 0,-1 1 0,1 0 0,8 7 0,12 11 0,48 50 0,-52-48 0,-16-16 0,-1 1 0,0 0 0,-1 1 0,0-1 0,-1 2 0,0-1 0,-1 1 0,0-1 0,-1 1 0,0 1 0,-1-1 0,3 19 0,-1 14 0,-2 0 0,-2 51 0,-1-83 0,0 24 0,0 2 0,-7 50 0,5-75 0,0 0 0,-2 0 0,0-1 0,0 1 0,-1-1 0,-1 0 0,-9 15 0,-25 35 0,-92 112 0,106-140-1365,16-17-5461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24575,'9'0'0,"-1"1"0,1 1 0,-1 0 0,16 5 0,24 4 0,45 2 0,-46-6 0,80 3 0,57-11-1365,-162 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4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24575,'636'0'-1365,"-613"0"-5461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800 266 24575,'0'-16'0,"0"0"0,-1 0 0,-1 0 0,-5-25 0,4 33 0,0 1 0,0-1 0,-1 1 0,0-1 0,0 1 0,0 0 0,-1 1 0,0-1 0,-1 1 0,-9-9 0,6 7 0,0 0 0,0 0 0,-1 1 0,0 1 0,0 0 0,0 0 0,-1 1 0,0 0 0,0 1 0,-21-5 0,27 8 0,0 0 0,-1 1 0,1-1 0,0 1 0,-1 1 0,1-1 0,0 1 0,-1-1 0,1 1 0,0 1 0,0-1 0,0 1 0,0 0 0,0 0 0,0 1 0,0-1 0,1 1 0,-1 0 0,1 0 0,0 1 0,0-1 0,0 1 0,1 0 0,-1 0 0,-4 7 0,-6 8 0,2 0 0,0 0 0,1 1 0,1 1 0,1 0 0,1 0 0,1 0 0,-6 30 0,4-8 0,3-16 0,0 0 0,2 0 0,0 33 0,5 709 0,-1-751 0,-2 1 0,0-1 0,0 1 0,-2-1 0,0 0 0,-2 0 0,0-1 0,0 1 0,-2-1 0,0-1 0,-1 0 0,-1 0 0,-19 25 0,21-33-62,0-1 0,0-1 0,-1 1 0,0-1 0,0-1 0,0 0 0,-1 0 0,0-1 0,0 0 0,0 0 0,0-1 0,0-1-1,-1 0 1,1 0 0,-1-1 0,0 0 0,1-1 0,-1 0 0,0-1 0,1 0 0,-21-5 0,14 0-6764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24575,'609'0'-1365,"-587"0"-5461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24575,'7'1'0,"0"0"0,0 1 0,-1 0 0,1 0 0,-1 1 0,1-1 0,-1 1 0,0 1 0,0-1 0,0 1 0,-1 0 0,10 10 0,-1-2 0,0 1 0,-1 1 0,18 25 0,-21-23 0,-1 0 0,0 2 0,-1-1 0,-1 1 0,-1 0 0,0 0 0,-1 1 0,4 35 0,-4 10 0,-3 83 0,-3-92 0,0-36 0,-2 0 0,0-1 0,-1 1 0,-1-1 0,-9 24 0,-9 36 0,15-50 0,-1 0 0,-15 31 0,-11 35 0,34-91 0,-7 23 0,1 1 0,2 0 0,0 0 0,-1 49 0,7-22-114,1-19 235,-6 60 1,3-86-247,0 0 1,-1 0-1,0 0 1,0 0-1,-1-1 1,0 1-1,-1-1 1,0 1-1,0-1 1,-1-1-1,-8 12 1,2-7-6702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24575,'0'-2'0,"1"0"0,-1 0 0,1 0 0,0 0 0,-1 0 0,1 1 0,0-1 0,0 0 0,0 0 0,0 1 0,0-1 0,1 1 0,-1-1 0,0 1 0,1-1 0,1 0 0,32-24 0,-19 15 0,6-7 0,0 0 0,-1-1 0,-1-1 0,-1-1 0,31-45 0,-50 66 0,0-1 0,1 0 0,-1 1 0,0-1 0,1 0 0,-1 1 0,0-1 0,1 0 0,-1 1 0,1-1 0,-1 1 0,1-1 0,0 1 0,-1-1 0,1 1 0,-1 0 0,1-1 0,0 1 0,-1 0 0,1-1 0,0 1 0,0 0 0,-1 0 0,1-1 0,0 1 0,-1 0 0,1 0 0,0 0 0,0 0 0,-1 0 0,1 0 0,0 0 0,0 1 0,0-1 0,1 1 0,0 0 0,-1 1 0,1-1 0,-1 1 0,1-1 0,-1 1 0,0-1 0,1 1 0,-1 0 0,0 0 0,0 0 0,0 2 0,21 59 0,-16-36-118,21 73 370,-24-90-439,1-1-1,0 1 1,1-1-1,0 0 1,0 0 0,1-1-1,11 14 1,-5-11-6639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24575,'0'17'0,"0"0"0,1-1 0,1 1 0,0 0 0,1 0 0,1-1 0,1 0 0,0 0 0,1 0 0,1 0 0,10 16 0,-8-15 0,0 1 0,-2 0 0,0 0 0,-1 0 0,-1 1 0,0 0 0,-2 0 0,2 25 0,-1 22 0,-7 73 0,0-32 0,5 21 0,-5 141 0,-22-111 0,19-134 0,0-1 0,-2 1 0,-18 37 0,0 2 0,19-45 0,3-2 0,-2-1 0,0 1 0,-1-2 0,-1 1 0,0-1 0,-1 0 0,-17 22 0,20-29 0,0 0 0,1 1 0,0 0 0,1 0 0,-8 17 0,9-15 0,-2-1 0,1 0 0,-1 0 0,-11 14 0,-19 22 0,29-35 0,-1 0 0,0-1 0,-1 0 0,0-1 0,0 1 0,-1-1 0,0-1 0,0 0 0,0 0 0,-14 7 0,7-6 0,12-6 0,-1 1 0,1-1 0,-1 0 0,0 0 0,0 0 0,0-1 0,-8 2 0,12-4 0,0 1 0,-1 0 0,1 0 0,0-1 0,0 1 0,-1 0 0,1-1 0,0 0 0,0 1 0,0-1 0,0 0 0,0 1 0,0-1 0,0 0 0,0 0 0,0 0 0,0 0 0,0 0 0,0 0 0,1 0 0,-1 0 0,0 0 0,1 0 0,-1-1 0,1 1 0,-1 0 0,1 0 0,0-1 0,-1 1 0,1 0 0,0 0 0,0-1 0,0 1 0,0 0 0,0-2 0,-2-10 0,1 0 0,0 0 0,1 0 0,1 1 0,0-1 0,0 0 0,1 0 0,6-17 0,-5 22 0,0 0 0,0 0 0,1 1 0,1-1 0,-1 1 0,1 0 0,0 1 0,0-1 0,1 1 0,0 0 0,0 0 0,1 1 0,12-9 0,17-11 0,-27 18 0,0 0 0,1 0 0,-1 1 0,1 1 0,0 0 0,0 0 0,1 1 0,0 0 0,-1 1 0,1 0 0,18-2 0,43 1 0,121 11 0,-178-5 0,-1 2 0,0-1 0,0 2 0,-1 0 0,1 1 0,21 12 0,36 14 0,120 41 0,-164-67 0,1-1 0,-1-2 0,1 0 0,-1-2 0,1-1 0,32-4 0,23 1 0,102 3-1365,-163 0-5461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24575,'-7'2'0,"-1"0"0,1 1 0,0 0 0,0 1 0,1 0 0,-1 0 0,-8 7 0,12-9 0,-3 3 0,0-1 0,1 1 0,0 1 0,0-1 0,0 1 0,1 0 0,0 0 0,0 0 0,-5 10 0,-23 66 0,15-37 0,12-30 0,1 0 0,0 1 0,1-1 0,0 1 0,0 26 0,5 86 0,1-45 0,-2-65 0,0 1 0,1-1 0,1 0 0,1 0 0,0 0 0,1 0 0,1-1 0,1 0 0,1 0 0,0-1 0,1 0 0,0 0 0,2-1 0,0 0 0,0-1 0,2 0 0,14 13 0,26 25-1365,-44-39-5461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778 404 24575,'1'-36'0,"-1"5"0,-4-44 0,3 66 0,-1 0 0,0 0 0,0 0 0,-1 0 0,0 0 0,0 1 0,-1-1 0,0 1 0,-7-10 0,-14-19 0,16 22 0,-1 0 0,0 0 0,-1 1 0,0 1 0,-23-21 0,31 32 0,-1 0 0,1-1 0,0 1 0,-1 0 0,0 0 0,0 1 0,1-1 0,-1 1 0,0 0 0,0 0 0,0 0 0,0 1 0,0-1 0,0 1 0,-1 0 0,1 0 0,0 0 0,0 1 0,0-1 0,0 1 0,0 0 0,0 0 0,0 1 0,1-1 0,-1 1 0,0 0 0,1 0 0,-1 0 0,1 0 0,-4 4 0,2-3 0,0 2 0,0-1 0,1 1 0,-1-1 0,1 1 0,0 1 0,1-1 0,-1 0 0,1 1 0,0 0 0,1 0 0,-1 0 0,-1 8 0,-3 10 0,2 1 0,-2 30 0,-7 25 0,9-61 0,-7 27 0,-13 83 0,-6 66 0,9-72 0,14-80 0,-18 52 0,4-21 0,7-11 0,2-10 0,-2 0 0,-26 62 0,32-94-107,2-4 155,0 0 0,-2-1 0,0 0 0,-17 23 0,24-36-105,-1 0-1,0 1 1,0-1-1,0-1 0,0 1 1,0 0-1,-1-1 0,0 1 1,1-1-1,-1 0 0,0-1 1,0 1-1,0 0 1,0-1-1,0 0 0,0 0 1,0 0-1,0-1 0,-1 1 1,1-1-1,0 0 1,0 0-1,-1-1 0,1 1 1,-6-2-1,-6-4-6768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24575,'111'-2'0,"122"4"0,-161 11 0,-53-8 0,1-2 0,28 2 0,30-4-1365,-55-2-5461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2:5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24575,'8'0'0,"0"1"0,0 1 0,0-1 0,-1 1 0,11 5 0,30 5 0,-33-10 0,1-1 0,0 0 0,-1-1 0,1-1 0,-1-1 0,1 0 0,-1-1 0,1 0 0,-1-2 0,-1 1 0,1-2 0,-1 0 0,1-1 0,13-9 0,-10 5 0,0-1 0,23-19 0,-12 9 0,0 1 0,37-19 0,-63 38 0,-1 1 0,0 0 0,0 0 0,0 0 0,0 0 0,0 1 0,0-1 0,0 1 0,0-1 0,0 1 0,0 0 0,0 0 0,0 0 0,0 0 0,0 0 0,0 0 0,1 1 0,-1-1 0,0 1 0,0-1 0,0 1 0,0 0 0,-1 0 0,1 0 0,0 0 0,0 0 0,0 0 0,-1 0 0,1 1 0,-1-1 0,1 1 0,-1-1 0,3 4 0,4 5 0,0 1 0,0 1 0,-1 0 0,6 14 0,-3-6 0,-3-4 0,0 0 0,-1 0 0,6 29 0,-8-28 0,1-1 0,0 0 0,1 0 0,8 15 0,-3-11-1365,-2-4-5461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3:0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24575,'5'0'0,"-1"0"0,1 1 0,0 0 0,-1 0 0,1 0 0,-1 1 0,0-1 0,1 1 0,-1 0 0,0 0 0,0 1 0,0-1 0,0 1 0,-1 0 0,1 0 0,-1 0 0,0 1 0,1-1 0,-1 1 0,-1-1 0,1 1 0,-1 0 0,1 0 0,1 6 0,6 11 0,-2 1 0,0 0 0,7 38 0,-6-23 0,-2 1 0,-1 1 0,-2 1 0,-2-1 0,-1 0 0,-9 67 0,6-92 0,0 0 0,-2-1 0,0 1 0,0-1 0,-1 0 0,-1 0 0,0 0 0,-1-1 0,-13 19 0,-11 10 0,-46 47 0,30-36 0,17-17 0,-2-2 0,-2-1 0,0-1 0,-64 42 0,81-64-1365,1-2-5461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3:0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24575,'610'0'-1365,"-587"0"-5461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3:0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24575,'662'0'-1365,"-639"0"-5461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3:0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24575,'2'0'0,"0"1"0,-1 0 0,1 0 0,0 0 0,-1 0 0,1 0 0,-1 0 0,1 1 0,-1-1 0,0 0 0,1 1 0,-1-1 0,0 1 0,0-1 0,0 1 0,0 0 0,1 2 0,14 31 0,10 63 0,-8-23 0,13-2 0,-5-19 0,-21-41 0,0-1 0,1 0 0,0 0 0,1 0 0,0-1 0,1 0 0,1-1 0,-1 1 0,1-2 0,21 17 0,11 15 0,-34-32 0,1-1 0,0 0 0,0 0 0,1-1 0,0 0 0,11 6 0,9 0 0,0-1 0,1-2 0,52 12 0,-21-7 0,-21-7 0,0-2 0,0-2 0,1-1 0,76-6 0,-25 1 0,-83 2 0,0 0 0,-1-1 0,1 0 0,-1 0 0,1-1 0,-1 0 0,0-1 0,0 0 0,0 0 0,0 0 0,0-1 0,-1 0 0,14-10 0,-16 9 0,0 0 0,0 0 0,0-1 0,-1 1 0,0-1 0,0 0 0,0 0 0,-1-1 0,0 1 0,0-1 0,0 0 0,-1 1 0,0-1 0,0 0 0,-1 0 0,1-15 0,-1-168 0,-3 89 0,-5 53 0,-5 28 0,12 20 0,-1-1 0,1 1 0,-1 0 0,1 0 0,-1 0 0,1-1 0,-1 1 0,0 0 0,1 0 0,-1 0 0,1 0 0,-1 0 0,1 0 0,-1 0 0,0 0 0,1 0 0,-1 0 0,1 0 0,-1 1 0,1-1 0,-1 0 0,1 0 0,-1 0 0,1 1 0,-1-1 0,1 0 0,-1 1 0,1-1 0,-1 0 0,1 1 0,0-1 0,-1 1 0,1-1 0,-1 1 0,-5 10 0,0-1 0,1 1 0,1 0 0,0 0 0,0 1 0,1-1 0,0 1 0,-1 20 0,-17 110 0,-4 42 0,-12-9 0,29-130 0,-2 0 0,-28 75 0,22-84 0,-2-1 0,-1 0 0,-1-1 0,-2-2 0,-2 0 0,-33 35 0,26-26 0,27-33 0,-2-1 0,1 1 0,-1-1 0,0 0 0,-1-1 0,-14 12 0,9-8 0,-1 0 0,2 1 0,-15 17 0,15-15 0,-1-1 0,-25 20 0,30-26 0,-1 1 0,1 0 0,0 1 0,-9 11 0,11-12 0,0 0 0,0-1 0,-1 0 0,0 0 0,0-1 0,0 1 0,-1-1 0,-8 5 0,-63 35 0,52-29 0,0-1 0,0-2 0,-45 17 0,12-9 0,42-14 0,0-1 0,0 0 0,0-1 0,-1-1 0,1-1 0,-27 1 0,37-3 0,0-1 0,0 0 0,-1-1 0,1 0 0,0 0 0,0 0 0,0-1 0,0 0 0,-13-6 0,16 5 0,-1 0 0,1 0 0,0 0 0,0-1 0,1 0 0,-1 0 0,1 0 0,-1 0 0,1-1 0,1 1 0,-1-1 0,1 1 0,-1-1 0,-1-7 0,-3-8 0,2 0 0,0-1 0,1 1 0,1-1 0,1 0 0,0 0 0,2 0 0,1 0 0,0 0 0,7-32 0,-4 44 0,0 0 0,0-1 0,1 1 0,0 1 0,0-1 0,1 1 0,1 0 0,-1 0 0,1 0 0,0 1 0,1 0 0,0 1 0,10-7 0,17-11 0,64-32 0,-95 54 0,11-6 0,-1 2 0,2-1 0,-1 2 0,0 0 0,1 1 0,28-4 0,16-2 0,-29 5 0,0 0 0,31 1 0,59 6 0,103-4 0,-91-23 0,-55 13-1365,-55 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3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24575,'0'-1'0,"1"0"0,-1 0 0,0 0 0,1 0 0,-1 0 0,1 0 0,-1 0 0,1 0 0,0 1 0,-1-1 0,1 0 0,0 0 0,-1 1 0,1-1 0,0 0 0,0 1 0,0-1 0,0 1 0,0-1 0,-1 1 0,1 0 0,0-1 0,0 1 0,2-1 0,33-8 0,-19 6 0,-4-1 0,1-1 0,-2 1 0,1-2 0,-1 0 0,0-1 0,0 0 0,0 0 0,-1-1 0,0-1 0,-1 0 0,10-11 0,18-19 0,-29 31 0,-1 0 0,0 0 0,-1-1 0,0 0 0,0 0 0,-1-1 0,5-10 0,-1 1 0,1 1 0,1-1 0,20-23 0,-15 20 0,-17 22 0,0 0 0,0 0 0,1-1 0,-1 1 0,0 0 0,0 0 0,0-1 0,0 1 0,1 0 0,-1 0 0,0-1 0,0 1 0,1 0 0,-1 0 0,0 0 0,0 0 0,1 0 0,-1-1 0,0 1 0,0 0 0,1 0 0,-1 0 0,0 0 0,1 0 0,-1 0 0,0 0 0,1 0 0,-1 0 0,0 0 0,0 0 0,1 0 0,-1 0 0,0 0 0,1 0 0,-1 0 0,0 1 0,0-1 0,1 0 0,-1 0 0,0 0 0,0 0 0,1 0 0,-1 1 0,0-1 0,10 18 0,2 34 0,-10-44 0,27 199 0,-22-153 0,-5-38-273,1-1 0,1 1 0,0-1 0,11 27 0,-7-28-6553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523 107 24575,'-4'-1'0,"0"-1"0,0 1 0,0-1 0,1 1 0,-1-1 0,0 0 0,1-1 0,-1 1 0,1 0 0,0-1 0,0 0 0,0 0 0,-5-6 0,-29-21 0,17 22 0,0 0 0,0 2 0,-1 0 0,0 2 0,0 0 0,-1 1 0,1 1 0,-40 2 0,59 0 0,-1 1 0,0-1 0,1 1 0,-1-1 0,1 1 0,0 0 0,-1 0 0,1 0 0,0 0 0,-1 0 0,1 1 0,0-1 0,0 1 0,0-1 0,0 1 0,0 0 0,0 0 0,1 0 0,-1 0 0,-1 3 0,0 0 0,1 0 0,0-1 0,1 1 0,-1 0 0,1 0 0,0 0 0,0 0 0,0 0 0,1 10 0,0-2 0,1 0 0,1-1 0,0 1 0,0-1 0,1 0 0,1 0 0,9 22 0,2-8 0,1 0 0,1-2 0,1 0 0,1-1 0,1 0 0,1-2 0,1-1 0,1 0 0,43 27 0,-44-31 0,-1 2 0,29 29 0,-41-38 0,-1 1 0,0-1 0,-1 1 0,0 0 0,0 1 0,-2 0 0,10 22 0,-12-21 0,0-1 0,-1 1 0,-1 0 0,0 0 0,0 0 0,-1 0 0,-3 17 0,3-25 0,0 0 0,-1 0 0,0 0 0,1 1 0,-2-1 0,1 0 0,0 0 0,-1 0 0,0-1 0,0 1 0,0 0 0,0-1 0,-1 1 0,1-1 0,-1 1 0,0-1 0,0 0 0,0 0 0,0-1 0,-1 1 0,1-1 0,-1 1 0,-6 2 0,-33 6 0,0-2 0,-1-2 0,1-2 0,-1-2 0,0-1 0,0-3 0,-44-6 0,81 6-57,1 0 0,0 0 1,0-1-1,0 0 0,0 0 0,1-1 0,-1 0 0,1 1 0,-1-2 0,1 1 0,0-1 1,0 0-1,0 0 0,1 0 0,-1 0 0,1-1 0,0 0 0,1 0 0,-1 0 1,1 0-1,0-1 0,0 1 0,-3-9 0,-1-1-6769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24575,'-9'-1'0,"1"2"0,-1-1 0,1 1 0,-1 0 0,1 1 0,-1 0 0,1 0 0,0 1 0,0 0 0,-10 5 0,14-5 0,0 0 0,0 0 0,0 0 0,0 1 0,1 0 0,-1-1 0,1 1 0,0 1 0,0-1 0,0 0 0,1 1 0,0-1 0,-1 1 0,2 0 0,-1 0 0,0 0 0,1 0 0,-1 9 0,-3 35 0,2 0 0,6 86 0,0-26 0,-2-99 0,0 1 0,1 0 0,1-1 0,-1 0 0,2 1 0,-1-1 0,1 0 0,1-1 0,0 1 0,0-1 0,9 11 0,7 17 0,9-3-258,-23-27-849,5 5-5719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 24575,'-4'0'0,"-7"0"0,-5 0 0,0-5 0,2-6 0,4-5 0,3-5 0,4 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24575,'0'4'0,"-5"2"0,-5 0 0,2-2 0,8-1 0,4 4 0,1 5 0,-4 0 0,-4-6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24575,'0'-5'0,"0"-5"0,5-2 0,5 1 0,1 8 0,-1 8 0,-6 4 0,-5 4 0,-6 1 0,3-3 0,1 1 0,-2-1 0,-1-7 0,0-8 0,7-4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24575,'6'2'0,"0"0"0,-1 0 0,1 0 0,0 1 0,-1 0 0,0 1 0,0-1 0,0 1 0,0 0 0,0 0 0,-1 0 0,0 1 0,6 7 0,-1 0 0,-1 1 0,-1 1 0,0-1 0,-1 1 0,0 0 0,-1 1 0,-1-1 0,0 1 0,3 30 0,4 8 0,-8-36 0,0 0 0,-1 1 0,0-1 0,-1 1 0,-2-1 0,1 1 0,-2-1 0,0 1 0,-9 29 0,3-21 0,-2 0 0,-1 0 0,-1-2 0,-1 1 0,-23 31 0,17-20-1365,13-19-5461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24575,'1'20'0,"1"0"0,8 35 0,-5-34 0,-1 1 0,1 25 0,-6 299 0,0-323 0,-2 0 0,0 0 0,-2 0 0,-13 40 0,-4-15 0,16-38 0,1 0 0,0 0 0,1 1 0,-3 11 0,1 8 0,3-15 0,0 0 0,-1 0 0,-1 0 0,0-1 0,-14 29 0,16-40 0,1 0 0,0 0 0,-1 0 0,1 0 0,-1 0 0,0-1 0,0 1 0,0-1 0,0 0 0,-1 0 0,1 0 0,0 0 0,-1 0 0,0-1 0,1 0 0,-1 0 0,0 0 0,0 0 0,1 0 0,-1-1 0,0 1 0,0-1 0,0 0 0,0 0 0,0-1 0,1 1 0,-1-1 0,0 0 0,-5-2 0,4 1 0,-1 0 0,1 0 0,-1-1 0,1 0 0,0 0 0,0-1 0,0 1 0,1-1 0,-1 0 0,1 0 0,0-1 0,0 1 0,1-1 0,-1 0 0,1 0 0,0 0 0,0 0 0,0-1 0,1 1 0,0-1 0,0 1 0,1-1 0,-1 0 0,1 0 0,0 0 0,1 0 0,0 0 0,0 0 0,0 0 0,0 0 0,1 0 0,0 1 0,0-1 0,1 0 0,2-7 0,-2 9 0,1 1 0,-1-1 0,1 0 0,0 1 0,0-1 0,1 1 0,-1 0 0,0 0 0,1 0 0,0 1 0,0-1 0,0 1 0,0 0 0,0 0 0,0 0 0,1 1 0,-1 0 0,0-1 0,1 1 0,4 0 0,12-2 0,0 0 0,38 2 0,-51 0 0,1 1 0,-1 0 0,0 0 0,0 1 0,-1 0 0,1 1 0,0 0 0,0 0 0,-1 1 0,1-1 0,-1 2 0,1-1 0,-1 1 0,-1 0 0,1 0 0,0 1 0,-1 0 0,0 0 0,0 1 0,-1 0 0,1 0 0,-1 0 0,7 12 0,0 0 0,0 0 0,24 25 0,-31-37 0,1-1 0,-1-1 0,1 1 0,0-1 0,0 0 0,1-1 0,-1 1 0,1-1 0,0 0 0,0-1 0,9 3 0,20 3-341,1-1 0,1-2-1,62 1 1,-77-6-6485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24575,'-3'0'0,"-1"0"0,0 0 0,1 1 0,-1-1 0,1 1 0,-1 0 0,1 0 0,0 0 0,-1 1 0,1-1 0,0 1 0,0 0 0,0 0 0,0 0 0,0 0 0,0 0 0,1 1 0,-1-1 0,1 1 0,-1 0 0,1-1 0,0 1 0,0 0 0,0 0 0,1 1 0,-1-1 0,-1 5 0,-2 10 0,0 0 0,1 0 0,0 0 0,0 25 0,-5 18 0,-10 18 0,-11 85 0,19-93 0,6-43 0,1 0 0,-1 31 0,4-32-116,2 47 362,-1-71-318,0-1 1,1 1 0,-1 0 0,1 0 0,0 0 0,0-1-1,0 1 1,0 0 0,0-1 0,1 1 0,-1-1 0,1 0-1,0 1 1,-1-1 0,1 0 0,0 0 0,0 0 0,1 0-1,-1 0 1,4 2 0,11 2-6755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24575,'-4'0'0,"-2"5"0,0 5 0,2 7 0,5-1 0,3-7 0,0-9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24575,'8'1'0,"0"0"0,0 1 0,-1 0 0,1 0 0,-1 1 0,1 0 0,-1 0 0,0 1 0,0 0 0,8 6 0,0 1 0,0 0 0,-1 1 0,18 19 0,9 8 0,-31-30 0,0 0 0,-1 1 0,0 0 0,0 0 0,-1 1 0,0 0 0,11 23 0,-18-32 0,-1 0 0,1 0 0,0 0 0,-1 0 0,1 0 0,0 0 0,0-1 0,1 1 0,-1 0 0,0-1 0,1 1 0,-1 0 0,1-1 0,-1 0 0,1 1 0,-1-1 0,1 0 0,0 0 0,3 2 0,-4-3 0,1 0 0,-1 0 0,1 0 0,-1 0 0,0-1 0,1 1 0,-1 0 0,0-1 0,1 1 0,-1-1 0,0 0 0,0 1 0,1-1 0,-1 0 0,0 0 0,0 1 0,0-1 0,0 0 0,0 0 0,0 0 0,1-2 0,7-10 0,0 1 0,-2-2 0,1 1 0,5-17 0,-7 17 0,4-9 0,2 0 0,0 1 0,1 1 0,1 0 0,0 1 0,2 0 0,0 2 0,2-1 0,-1 2 0,2 0 0,0 2 0,1 0 0,28-15 0,-19 15-455,0-2 0,30-21 0,-46 28-6371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24575,'2'13'0,"0"0"0,0 0 0,1-1 0,1 1 0,0-1 0,1 0 0,0 0 0,13 21 0,11 26 0,-22-38 0,0 0 0,-2 0 0,0 0 0,-1 1 0,-1-1 0,-1 1 0,-1 35 0,-1 24 0,-3 77 0,1-147 0,-1 0 0,0 0 0,-1 0 0,0 0 0,-1 0 0,-12 19 0,-1 4 0,0-1 17,-2 0 0,-32 41 0,7-11-1433,34-47-5410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0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1473 1 24575,'-2'15'0,"0"0"0,-1 0 0,-1 0 0,0 0 0,-1 0 0,-1-1 0,0 0 0,-1 0 0,0 0 0,-1-1 0,-13 16 0,-10 22 0,-14 14 0,31-48 0,1 1 0,-12 24 0,-100 162 0,66-105 0,35-61 0,-33 71 0,48-91 0,0 0 0,-2-1 0,-12 17 0,-19 28 0,-84 173 0,92-174 0,14-26 0,-23 57 0,32-67 0,-1-1 0,-21 31 0,-17 37 0,36-63 0,-27 40 0,-9 18 0,-69 138 0,77-146 0,29-58 0,1 1 0,1 0 0,-9 26 0,8-14 0,-1-1 0,-2 0 0,-34 55 0,40-73 0,-6 10 0,-1-1 0,0 0 0,-22 22 0,28-34-46,0 1 0,1 0 1,1 1-1,-12 25 0,8-16-1090,4-8-5690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1 24575,'-1'11'0,"-1"0"0,0-1 0,-1 1 0,0 0 0,0-1 0,-2 1 0,-5 10 0,-14 43 0,13-23 0,-1-1 0,-2 0 0,-34 66 0,28-62 0,2 0 0,-16 61 0,-22 57 0,39-120 0,-18 77 0,-9 21 0,28-99 0,2 1 0,-17 79 0,16-57 0,-24 67 0,23-79 0,-20 98 0,18-62 0,5-26 0,8-32 0,-2 0 0,-14 39 0,14-46 0,0 1 0,2 0 0,-3 27 0,1-5 0,-19 125 0,0 2 0,0-29 0,20-101 0,1 0 0,2 1 0,2-1 0,4 44 0,0 13 0,-3-77 0,-1 0 0,-1 0 0,-1 1 0,-8 26 0,5-24 0,0-1 0,-1-1 0,0 1 0,-2-1 0,-1 0 0,-13 24 0,-27 52 0,13-22 0,-10-8 0,37-58 0,0 1 0,2 0 0,-1 1 0,2-1 0,0 2 0,-6 15 0,-13 48-1365,21-60-5461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2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24575,'0'1140'0,"2"-1114"0,1 0 0,1 0 0,13 48 0,-9-45 0,-1 0 0,5 51 0,3 44 0,-1-36 0,10 44 0,-15-94 0,-2 0 0,4 65 0,-9-70 0,9 44 0,2 31 0,-11-73 0,10 45 0,-6-48 0,2 59 0,-7 1067 0,-3-517 0,3-621 0,2 1 0,0-1 0,1 0 0,13 38 0,-8-30 0,7 44 0,9 38 0,-15-71 0,6 52 0,-14-72 0,1 1 0,0-1 0,2 1 0,0-1 0,13 32 0,-14-41-195,0 0 0,-1 1 0,-1 0 0,0-1 0,0 1 0,0 12 0,-1-1-6631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24575,'1'0'0,"1"1"0,-1-1 0,1 1 0,-1-1 0,0 1 0,0 0 0,1 0 0,-1 0 0,0 0 0,0 0 0,0 0 0,0 0 0,0 0 0,0 0 0,0 0 0,-1 0 0,1 0 0,1 3 0,14 28 0,-12-24 0,66 139 0,-60-126 0,-1 0 0,-1 0 0,-1 1 0,4 23 0,-6-24 0,1 0 0,0 0 0,2-1 0,16 33 0,-6-19 0,19 51 0,-26-57 0,2 0 0,0 0 0,23 33 0,2 5 0,-29-48 0,0-1 0,19 25 0,-9-16 0,-2 1 0,19 40 0,9 13 0,-24-43 0,30 75 0,2 5 0,2 5 0,-4-5 0,0-15 0,27 48 0,-24-37 0,3 3 0,-44-90 0,0 1 0,10 32 0,12 28 0,20 48 0,-38-89 0,36 71 0,-16-47 0,-3 3 0,-3 0 0,25 91 0,-6-37 0,-41-101 0,-3 0 0,0 1 0,-1 0 0,-2 0 0,0 51 0,-2-62 0,1 0 0,0 0 0,7 24 0,3 33 0,-6-30 0,2 0 0,1-1 0,25 67 0,-16-52 0,-13-43-341,0 0 0,0 0-1,12 19 1,-8-19-6485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24575,'1'7'0,"0"1"0,0-1 0,1 0 0,0 0 0,0 0 0,1 0 0,0 0 0,0 0 0,0 0 0,1-1 0,0 0 0,0 0 0,8 8 0,1 1 0,1 0 0,1-1 0,27 20 0,9 2 0,1-1 0,89 42 0,-81-47 0,-21-10 0,46 16 0,-3 3 0,-64-29 0,0-1 0,1-1 0,29 10 0,25 4 0,-1 3 0,78 39 0,111 41 0,62 53 0,-115-59 0,29 20 0,-162-89 0,-34-14 0,44 23 0,24 17 0,58 34 0,-82-44 0,-60-35 0,42 29 0,-24-13 0,-25-15 0,0 0 0,23 20 0,91 74 0,157 161 0,-231-221 0,117 72 0,-157-108 0,-1 1 0,0 1 0,-1 0 0,0 1 0,-1 1 0,0 0 0,-1 1 0,13 19 0,66 110 0,-82-129-1365,0-4-5461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3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24575,'-4'0'0,"-2"5"0,0 5 0,-3 2 0,-1 3 0,-2 3 0,-4-1 0,0 1 0,0-2 0,1 0 0,-1-2 0,-2 0 0,2-1-8191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3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24575,'5'0'0,"1"4"0,0 6 0,4 2 0,-1 3 0,-1 3 0,-3 3 0,-1 3 0,2-3 0,1 0 0,-1 0 0,-2 2 0,-1 0 0,-1-2-8191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24575,'-5'0'0,"-1"5"0,-4 1 0,-1 4 0,-3 1 0,2 3 0,-3-2 0,3 2 0,-3-1 0,2 2 0,-2-3 0,3-2-8191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3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24575,'5'0'0,"0"4"0,1 6 0,-1 6 0,2 0 0,1 2 0,3-2 0,1 0 0,-3 3 0,2-2 0,4-5 0,-2 2 0,-1-3-8191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1:32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24575,'1'0'0,"0"1"0,1-1 0,-1 1 0,0-1 0,0 1 0,0 0 0,0-1 0,0 1 0,0 0 0,0 0 0,0 0 0,0 0 0,-1 0 0,1 0 0,0 0 0,0 0 0,-1 0 0,1 0 0,-1 1 0,1-1 0,-1 0 0,1 0 0,-1 0 0,0 1 0,0-1 0,0 0 0,0 2 0,5 41 0,-4-39 0,1 36 0,0 8 0,10 50 0,-7-64 0,-2-1 0,-2 36 0,-1-40 0,1 1 0,1-1 0,7 32 0,24 137 0,-28-160 0,3 93 0,-7-90 0,11 75 0,-4-51 0,-3 0 0,-5 128 0,-3-70 0,3 406 0,1-510 0,1 0 0,8 34 0,-5-33 0,-1 1 0,1 24 0,-5 284 86,-1-157-1537,1-150-5375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24575,'0'4'0,"-4"7"0,-2 5 0,0 5 0,2 3 0,-4-3 0,0 1 0,1 0 0,3 1 0,0 1 0,-2-3 0,-1-2 0,-4-3 0,0 0 0,3-3-8191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24575,'5'0'0,"1"5"0,0 5 0,4 2 0,-1 3 0,3-1 0,0 1 0,1-1 0,0 1 0,1-2 0,-1 2 0,2 2 0,-3-2-8191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24575,'-4'0'0,"-2"5"0,0 5 0,2 7 0,0 3 0,2 5 0,-3 1 0,-1 1 0,0 1 0,2-1 0,1 1 0,-3-5 0,-1-2 0,1-1 0,2-2-8191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24575,'7'2'0,"0"0"0,0 1 0,0 0 0,0 1 0,0-1 0,-1 1 0,8 7 0,-10-9 0,204 117-1365,-191-108-5461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24575,'0'5'0,"0"5"0,0 7 0,0 3 0,0 5 0,0 1 0,0 1 0,0 1 0,0-1 0,-5-4 0,-1-1 0,0-1 0,1 1 0,2 1 0,-4-3 0,0-1 0,1 1 0,1-2-8191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12:4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0,5 0 0,3 0 0,2 0 0,1 0 0,1 0 0,0 0 0,-1 0 0,0 0 0,-4 0-8191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523 107 24575,'-4'-1'0,"0"-1"0,0 1 0,0-1 0,1 1 0,-1-1 0,0 0 0,1-1 0,-1 1 0,1 0 0,0-1 0,0 0 0,0 0 0,-5-6 0,-29-21 0,17 22 0,0 0 0,0 2 0,-1 0 0,0 2 0,0 0 0,-1 1 0,1 1 0,-40 2 0,59 0 0,-1 1 0,0-1 0,1 1 0,-1-1 0,1 1 0,0 0 0,-1 0 0,1 0 0,0 0 0,-1 0 0,1 1 0,0-1 0,0 1 0,0-1 0,0 1 0,0 0 0,0 0 0,1 0 0,-1 0 0,-1 3 0,0 0 0,1 0 0,0-1 0,1 1 0,-1 0 0,1 0 0,0 0 0,0 0 0,0 0 0,1 10 0,0-2 0,1 0 0,1-1 0,0 1 0,0-1 0,1 0 0,1 0 0,9 22 0,2-8 0,1 0 0,1-2 0,1 0 0,1-1 0,1 0 0,1-2 0,1-1 0,1 0 0,43 27 0,-44-31 0,-1 2 0,29 29 0,-41-38 0,-1 1 0,0-1 0,-1 1 0,0 0 0,0 1 0,-2 0 0,10 22 0,-12-21 0,0-1 0,-1 1 0,-1 0 0,0 0 0,0 0 0,-1 0 0,-3 17 0,3-25 0,0 0 0,-1 0 0,0 0 0,1 1 0,-2-1 0,1 0 0,0 0 0,-1 0 0,0-1 0,0 1 0,0 0 0,0-1 0,-1 1 0,1-1 0,-1 1 0,0-1 0,0 0 0,0 0 0,0-1 0,-1 1 0,1-1 0,-1 1 0,-6 2 0,-33 6 0,0-2 0,-1-2 0,1-2 0,-1-2 0,0-1 0,0-3 0,-44-6 0,81 6-57,1 0 0,0 0 1,0-1-1,0 0 0,0 0 0,1-1 0,-1 0 0,1 1 0,-1-2 0,1 1 0,0-1 1,0 0-1,0 0 0,1 0 0,-1 0 0,1-1 0,0 0 0,1 0 0,-1 0 1,1 0-1,0-1 0,0 1 0,-3-9 0,-1-1-6769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24575,'-9'-1'0,"1"2"0,-1-1 0,1 1 0,-1 0 0,1 1 0,-1 0 0,1 0 0,0 1 0,0 0 0,-10 5 0,14-5 0,0 0 0,0 0 0,0 0 0,0 1 0,1 0 0,-1-1 0,1 1 0,0 1 0,0-1 0,0 0 0,1 1 0,0-1 0,-1 1 0,2 0 0,-1 0 0,0 0 0,1 0 0,-1 9 0,-3 35 0,2 0 0,6 86 0,0-26 0,-2-99 0,0 1 0,1 0 0,1-1 0,-1 0 0,2 1 0,-1-1 0,1 0 0,1-1 0,0 1 0,0-1 0,9 11 0,7 17 0,9-3-258,-23-27-849,5 5-5719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02:09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 24575,'-4'0'0,"-7"0"0,-5 0 0,0-5 0,2-6 0,4-5 0,3-5 0,4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521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998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609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589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400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069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183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082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4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12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14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03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65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933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27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28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2/16/2023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3.png"/><Relationship Id="rId3" Type="http://schemas.openxmlformats.org/officeDocument/2006/relationships/image" Target="../media/image1.tif"/><Relationship Id="rId21" Type="http://schemas.openxmlformats.org/officeDocument/2006/relationships/image" Target="../media/image14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8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8.png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2.png"/><Relationship Id="rId40" Type="http://schemas.openxmlformats.org/officeDocument/2006/relationships/customXml" Target="../ink/ink19.xml"/><Relationship Id="rId45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4" Type="http://schemas.openxmlformats.org/officeDocument/2006/relationships/customXml" Target="../ink/ink21.xml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png"/><Relationship Id="rId30" Type="http://schemas.openxmlformats.org/officeDocument/2006/relationships/customXml" Target="../ink/ink14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customXml" Target="../ink/ink43.xml"/><Relationship Id="rId50" Type="http://schemas.openxmlformats.org/officeDocument/2006/relationships/image" Target="../media/image49.png"/><Relationship Id="rId55" Type="http://schemas.openxmlformats.org/officeDocument/2006/relationships/customXml" Target="../ink/ink47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34.xml"/><Relationship Id="rId41" Type="http://schemas.openxmlformats.org/officeDocument/2006/relationships/customXml" Target="../ink/ink40.xml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customXml" Target="../ink/ink25.xml"/><Relationship Id="rId24" Type="http://schemas.openxmlformats.org/officeDocument/2006/relationships/image" Target="../media/image37.png"/><Relationship Id="rId32" Type="http://schemas.openxmlformats.org/officeDocument/2006/relationships/image" Target="../media/image40.png"/><Relationship Id="rId37" Type="http://schemas.openxmlformats.org/officeDocument/2006/relationships/customXml" Target="../ink/ink38.xml"/><Relationship Id="rId40" Type="http://schemas.openxmlformats.org/officeDocument/2006/relationships/image" Target="../media/image44.png"/><Relationship Id="rId45" Type="http://schemas.openxmlformats.org/officeDocument/2006/relationships/customXml" Target="../ink/ink42.xml"/><Relationship Id="rId53" Type="http://schemas.openxmlformats.org/officeDocument/2006/relationships/customXml" Target="../ink/ink46.xml"/><Relationship Id="rId58" Type="http://schemas.openxmlformats.org/officeDocument/2006/relationships/image" Target="../media/image53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12.png"/><Relationship Id="rId36" Type="http://schemas.openxmlformats.org/officeDocument/2006/relationships/image" Target="../media/image42.png"/><Relationship Id="rId49" Type="http://schemas.openxmlformats.org/officeDocument/2006/relationships/customXml" Target="../ink/ink44.xml"/><Relationship Id="rId57" Type="http://schemas.openxmlformats.org/officeDocument/2006/relationships/customXml" Target="../ink/ink48.xml"/><Relationship Id="rId61" Type="http://schemas.openxmlformats.org/officeDocument/2006/relationships/customXml" Target="../ink/ink50.xml"/><Relationship Id="rId10" Type="http://schemas.openxmlformats.org/officeDocument/2006/relationships/image" Target="../media/image30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customXml" Target="../ink/ink24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3.xml"/><Relationship Id="rId30" Type="http://schemas.openxmlformats.org/officeDocument/2006/relationships/image" Target="../media/image39.png"/><Relationship Id="rId35" Type="http://schemas.openxmlformats.org/officeDocument/2006/relationships/customXml" Target="../ink/ink37.xml"/><Relationship Id="rId43" Type="http://schemas.openxmlformats.org/officeDocument/2006/relationships/customXml" Target="../ink/ink41.xml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8" Type="http://schemas.openxmlformats.org/officeDocument/2006/relationships/image" Target="../media/image29.png"/><Relationship Id="rId51" Type="http://schemas.openxmlformats.org/officeDocument/2006/relationships/customXml" Target="../ink/ink45.xml"/><Relationship Id="rId3" Type="http://schemas.openxmlformats.org/officeDocument/2006/relationships/image" Target="../media/image1.tif"/><Relationship Id="rId12" Type="http://schemas.openxmlformats.org/officeDocument/2006/relationships/image" Target="../media/image31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customXml" Target="../ink/ink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55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9" Type="http://schemas.openxmlformats.org/officeDocument/2006/relationships/image" Target="../media/image72.png"/><Relationship Id="rId3" Type="http://schemas.openxmlformats.org/officeDocument/2006/relationships/image" Target="../media/image1.tif"/><Relationship Id="rId21" Type="http://schemas.openxmlformats.org/officeDocument/2006/relationships/customXml" Target="../ink/ink59.xml"/><Relationship Id="rId34" Type="http://schemas.openxmlformats.org/officeDocument/2006/relationships/image" Target="../media/image70.png"/><Relationship Id="rId42" Type="http://schemas.openxmlformats.org/officeDocument/2006/relationships/customXml" Target="../ink/ink70.xml"/><Relationship Id="rId7" Type="http://schemas.openxmlformats.org/officeDocument/2006/relationships/customXml" Target="../ink/ink52.xml"/><Relationship Id="rId12" Type="http://schemas.openxmlformats.org/officeDocument/2006/relationships/image" Target="../media/image59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customXml" Target="../ink/ink68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63.xml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customXml" Target="../ink/ink54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37" Type="http://schemas.openxmlformats.org/officeDocument/2006/relationships/customXml" Target="../ink/ink67.xml"/><Relationship Id="rId40" Type="http://schemas.openxmlformats.org/officeDocument/2006/relationships/customXml" Target="../ink/ink69.xml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67.png"/><Relationship Id="rId36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customXml" Target="../ink/ink58.xml"/><Relationship Id="rId31" Type="http://schemas.openxmlformats.org/officeDocument/2006/relationships/customXml" Target="../ink/ink64.xml"/><Relationship Id="rId4" Type="http://schemas.openxmlformats.org/officeDocument/2006/relationships/image" Target="../media/image2.png"/><Relationship Id="rId9" Type="http://schemas.openxmlformats.org/officeDocument/2006/relationships/customXml" Target="../ink/ink53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62.xml"/><Relationship Id="rId30" Type="http://schemas.openxmlformats.org/officeDocument/2006/relationships/image" Target="../media/image68.png"/><Relationship Id="rId35" Type="http://schemas.openxmlformats.org/officeDocument/2006/relationships/customXml" Target="../ink/ink66.xml"/><Relationship Id="rId43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92.png"/><Relationship Id="rId21" Type="http://schemas.openxmlformats.org/officeDocument/2006/relationships/image" Target="../media/image83.png"/><Relationship Id="rId34" Type="http://schemas.openxmlformats.org/officeDocument/2006/relationships/customXml" Target="../ink/ink85.xml"/><Relationship Id="rId42" Type="http://schemas.openxmlformats.org/officeDocument/2006/relationships/customXml" Target="../ink/ink89.xml"/><Relationship Id="rId47" Type="http://schemas.openxmlformats.org/officeDocument/2006/relationships/image" Target="../media/image12.png"/><Relationship Id="rId50" Type="http://schemas.openxmlformats.org/officeDocument/2006/relationships/customXml" Target="../ink/ink93.xml"/><Relationship Id="rId55" Type="http://schemas.openxmlformats.org/officeDocument/2006/relationships/image" Target="../media/image99.png"/><Relationship Id="rId7" Type="http://schemas.openxmlformats.org/officeDocument/2006/relationships/image" Target="../media/image76.png"/><Relationship Id="rId12" Type="http://schemas.openxmlformats.org/officeDocument/2006/relationships/customXml" Target="../ink/ink74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87.png"/><Relationship Id="rId41" Type="http://schemas.openxmlformats.org/officeDocument/2006/relationships/image" Target="../media/image93.png"/><Relationship Id="rId54" Type="http://schemas.openxmlformats.org/officeDocument/2006/relationships/customXml" Target="../ink/ink9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1.xml"/><Relationship Id="rId11" Type="http://schemas.openxmlformats.org/officeDocument/2006/relationships/image" Target="../media/image78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91.png"/><Relationship Id="rId40" Type="http://schemas.openxmlformats.org/officeDocument/2006/relationships/customXml" Target="../ink/ink88.xml"/><Relationship Id="rId45" Type="http://schemas.openxmlformats.org/officeDocument/2006/relationships/image" Target="../media/image95.png"/><Relationship Id="rId53" Type="http://schemas.openxmlformats.org/officeDocument/2006/relationships/image" Target="../media/image98.png"/><Relationship Id="rId5" Type="http://schemas.openxmlformats.org/officeDocument/2006/relationships/image" Target="../media/image75.jpe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96.png"/><Relationship Id="rId57" Type="http://schemas.openxmlformats.org/officeDocument/2006/relationships/image" Target="../media/image100.png"/><Relationship Id="rId10" Type="http://schemas.openxmlformats.org/officeDocument/2006/relationships/customXml" Target="../ink/ink73.xml"/><Relationship Id="rId19" Type="http://schemas.openxmlformats.org/officeDocument/2006/relationships/image" Target="../media/image82.png"/><Relationship Id="rId31" Type="http://schemas.openxmlformats.org/officeDocument/2006/relationships/image" Target="../media/image88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4" Type="http://schemas.openxmlformats.org/officeDocument/2006/relationships/image" Target="../media/image2.png"/><Relationship Id="rId9" Type="http://schemas.openxmlformats.org/officeDocument/2006/relationships/image" Target="../media/image77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86.png"/><Relationship Id="rId30" Type="http://schemas.openxmlformats.org/officeDocument/2006/relationships/customXml" Target="../ink/ink83.xml"/><Relationship Id="rId35" Type="http://schemas.openxmlformats.org/officeDocument/2006/relationships/image" Target="../media/image90.png"/><Relationship Id="rId43" Type="http://schemas.openxmlformats.org/officeDocument/2006/relationships/image" Target="../media/image94.png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8" Type="http://schemas.openxmlformats.org/officeDocument/2006/relationships/customXml" Target="../ink/ink72.xml"/><Relationship Id="rId51" Type="http://schemas.openxmlformats.org/officeDocument/2006/relationships/image" Target="../media/image97.png"/><Relationship Id="rId3" Type="http://schemas.openxmlformats.org/officeDocument/2006/relationships/image" Target="../media/image1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101.xml"/><Relationship Id="rId18" Type="http://schemas.openxmlformats.org/officeDocument/2006/relationships/image" Target="../media/image82.png"/><Relationship Id="rId3" Type="http://schemas.openxmlformats.org/officeDocument/2006/relationships/image" Target="../media/image1.tif"/><Relationship Id="rId21" Type="http://schemas.openxmlformats.org/officeDocument/2006/relationships/customXml" Target="../ink/ink105.xml"/><Relationship Id="rId7" Type="http://schemas.openxmlformats.org/officeDocument/2006/relationships/customXml" Target="../ink/ink98.xml"/><Relationship Id="rId12" Type="http://schemas.openxmlformats.org/officeDocument/2006/relationships/image" Target="../media/image79.png"/><Relationship Id="rId17" Type="http://schemas.openxmlformats.org/officeDocument/2006/relationships/customXml" Target="../ink/ink103.xml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customXml" Target="../ink/ink100.xml"/><Relationship Id="rId24" Type="http://schemas.openxmlformats.org/officeDocument/2006/relationships/image" Target="../media/image85.png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10" Type="http://schemas.openxmlformats.org/officeDocument/2006/relationships/image" Target="../media/image78.png"/><Relationship Id="rId19" Type="http://schemas.openxmlformats.org/officeDocument/2006/relationships/customXml" Target="../ink/ink104.xml"/><Relationship Id="rId4" Type="http://schemas.openxmlformats.org/officeDocument/2006/relationships/image" Target="../media/image2.png"/><Relationship Id="rId9" Type="http://schemas.openxmlformats.org/officeDocument/2006/relationships/customXml" Target="../ink/ink9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paper/zero-shot-learning-a-comprehensive-evaluation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://proceedings.mlr.press/v37/romera-paredes15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urnals.plos.org/plosone/article?id=10.1371/journal.pone.0008622" TargetMode="External"/><Relationship Id="rId5" Type="http://schemas.openxmlformats.org/officeDocument/2006/relationships/hyperlink" Target="https://www.cs.toronto.edu/~hinton/absps/palatucci.pdf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paperswithcode.com/paper/zen-nas-a-zero-shot-nas-for-high-performan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8215" y="398268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pc="-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2023.02.16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lang="ko-KR" altLang="en-US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Semantic Output Codes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9BEC468-5A8A-42A6-9814-9D7E54E2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6682" r="55282" b="49019"/>
          <a:stretch/>
        </p:blipFill>
        <p:spPr bwMode="auto">
          <a:xfrm>
            <a:off x="727737" y="2495941"/>
            <a:ext cx="16668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F49E0-365D-4090-B798-586FB16B870C}"/>
              </a:ext>
            </a:extLst>
          </p:cNvPr>
          <p:cNvSpPr txBox="1"/>
          <p:nvPr/>
        </p:nvSpPr>
        <p:spPr>
          <a:xfrm>
            <a:off x="3556580" y="1367728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Semantic</a:t>
            </a:r>
          </a:p>
          <a:p>
            <a:pPr algn="ctr"/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7B0A4-C39C-4C10-BF9B-E77C7EF1A2D1}"/>
              </a:ext>
            </a:extLst>
          </p:cNvPr>
          <p:cNvSpPr txBox="1"/>
          <p:nvPr/>
        </p:nvSpPr>
        <p:spPr>
          <a:xfrm>
            <a:off x="475325" y="1481643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B8431-25F6-4AF8-A406-99618DA495EC}"/>
              </a:ext>
            </a:extLst>
          </p:cNvPr>
          <p:cNvSpPr txBox="1"/>
          <p:nvPr/>
        </p:nvSpPr>
        <p:spPr>
          <a:xfrm>
            <a:off x="6307505" y="150622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42BA2-FD4F-4408-8A75-F0F58E636B06}"/>
              </a:ext>
            </a:extLst>
          </p:cNvPr>
          <p:cNvSpPr txBox="1"/>
          <p:nvPr/>
        </p:nvSpPr>
        <p:spPr>
          <a:xfrm>
            <a:off x="3956630" y="31161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{1,0,1,0,0}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9CE42-09B9-435D-9F33-531BCE822D74}"/>
              </a:ext>
            </a:extLst>
          </p:cNvPr>
          <p:cNvSpPr txBox="1"/>
          <p:nvPr/>
        </p:nvSpPr>
        <p:spPr>
          <a:xfrm>
            <a:off x="6721940" y="312414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dog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7FAF9AE-C034-498C-8314-8F84DA3416F1}"/>
              </a:ext>
            </a:extLst>
          </p:cNvPr>
          <p:cNvCxnSpPr/>
          <p:nvPr/>
        </p:nvCxnSpPr>
        <p:spPr>
          <a:xfrm>
            <a:off x="2647025" y="3300803"/>
            <a:ext cx="99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CAE123-6F02-4FC7-8009-2BC31D5D1BB8}"/>
              </a:ext>
            </a:extLst>
          </p:cNvPr>
          <p:cNvCxnSpPr/>
          <p:nvPr/>
        </p:nvCxnSpPr>
        <p:spPr>
          <a:xfrm>
            <a:off x="5728280" y="3308808"/>
            <a:ext cx="99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40CF170-54BC-4485-81E8-62FD557272FB}"/>
                  </a:ext>
                </a:extLst>
              </p14:cNvPr>
              <p14:cNvContentPartPr/>
              <p14:nvPr/>
            </p14:nvContentPartPr>
            <p14:xfrm>
              <a:off x="3122630" y="3721468"/>
              <a:ext cx="21960" cy="1136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40CF170-54BC-4485-81E8-62FD557272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3630" y="3712828"/>
                <a:ext cx="39600" cy="11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5AD79D-8FB3-49F2-A01A-EDA6439828A7}"/>
              </a:ext>
            </a:extLst>
          </p:cNvPr>
          <p:cNvGrpSpPr/>
          <p:nvPr/>
        </p:nvGrpSpPr>
        <p:grpSpPr>
          <a:xfrm>
            <a:off x="2423150" y="5157148"/>
            <a:ext cx="1121760" cy="657000"/>
            <a:chOff x="2517705" y="5569575"/>
            <a:chExt cx="112176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D3D2B1-94F8-4E0C-81E9-DD1B8681AB2B}"/>
                    </a:ext>
                  </a:extLst>
                </p14:cNvPr>
                <p14:cNvContentPartPr/>
                <p14:nvPr/>
              </p14:nvContentPartPr>
              <p14:xfrm>
                <a:off x="2517705" y="5569575"/>
                <a:ext cx="482760" cy="622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D3D2B1-94F8-4E0C-81E9-DD1B8681AB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8705" y="5560575"/>
                  <a:ext cx="5004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226CE82-B018-427F-8A69-9926A1E8E055}"/>
                    </a:ext>
                  </a:extLst>
                </p14:cNvPr>
                <p14:cNvContentPartPr/>
                <p14:nvPr/>
              </p14:nvContentPartPr>
              <p14:xfrm>
                <a:off x="3113145" y="5686215"/>
                <a:ext cx="134640" cy="479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226CE82-B018-427F-8A69-9926A1E8E0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4505" y="5677575"/>
                  <a:ext cx="1522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557A332-571A-4D3F-B16A-52B4A6D88904}"/>
                    </a:ext>
                  </a:extLst>
                </p14:cNvPr>
                <p14:cNvContentPartPr/>
                <p14:nvPr/>
              </p14:nvContentPartPr>
              <p14:xfrm>
                <a:off x="3409425" y="5895735"/>
                <a:ext cx="36360" cy="48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557A332-571A-4D3F-B16A-52B4A6D88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0785" y="5887095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E997607-4CE8-49A9-B9D5-44E35EB93B3B}"/>
                    </a:ext>
                  </a:extLst>
                </p14:cNvPr>
                <p14:cNvContentPartPr/>
                <p14:nvPr/>
              </p14:nvContentPartPr>
              <p14:xfrm>
                <a:off x="3553065" y="5686215"/>
                <a:ext cx="86400" cy="540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E997607-4CE8-49A9-B9D5-44E35EB93B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4065" y="5677575"/>
                  <a:ext cx="104040" cy="55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1F6988F-27A6-4E8D-9B91-623A062D176F}"/>
                  </a:ext>
                </a:extLst>
              </p14:cNvPr>
              <p14:cNvContentPartPr/>
              <p14:nvPr/>
            </p14:nvContentPartPr>
            <p14:xfrm>
              <a:off x="3115070" y="3711388"/>
              <a:ext cx="360" cy="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1F6988F-27A6-4E8D-9B91-623A062D17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6070" y="37027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CA45539-025E-4207-953A-FF2D474A7FD9}"/>
                  </a:ext>
                </a:extLst>
              </p14:cNvPr>
              <p14:cNvContentPartPr/>
              <p14:nvPr/>
            </p14:nvContentPartPr>
            <p14:xfrm>
              <a:off x="3058190" y="4706068"/>
              <a:ext cx="279360" cy="163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CA45539-025E-4207-953A-FF2D474A7F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9190" y="4697428"/>
                <a:ext cx="29700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37D681-0CCD-4097-B319-F7B863BAC312}"/>
              </a:ext>
            </a:extLst>
          </p:cNvPr>
          <p:cNvGrpSpPr/>
          <p:nvPr/>
        </p:nvGrpSpPr>
        <p:grpSpPr>
          <a:xfrm>
            <a:off x="6229790" y="3673228"/>
            <a:ext cx="302400" cy="1219680"/>
            <a:chOff x="6324345" y="4085655"/>
            <a:chExt cx="302400" cy="12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CDD4E8C-92AD-4DF2-A852-0E2570E0E2CF}"/>
                    </a:ext>
                  </a:extLst>
                </p14:cNvPr>
                <p14:cNvContentPartPr/>
                <p14:nvPr/>
              </p14:nvContentPartPr>
              <p14:xfrm>
                <a:off x="6353145" y="4085655"/>
                <a:ext cx="57600" cy="999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CDD4E8C-92AD-4DF2-A852-0E2570E0E2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4145" y="4077015"/>
                  <a:ext cx="7524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5153A4F-AF24-484F-A248-D03BE0F0A60F}"/>
                    </a:ext>
                  </a:extLst>
                </p14:cNvPr>
                <p14:cNvContentPartPr/>
                <p14:nvPr/>
              </p14:nvContentPartPr>
              <p14:xfrm>
                <a:off x="6410025" y="5105175"/>
                <a:ext cx="6480" cy="97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5153A4F-AF24-484F-A248-D03BE0F0A6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1025" y="5096535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542373B-5AE7-4891-BB81-976A5CE7A3AC}"/>
                    </a:ext>
                  </a:extLst>
                </p14:cNvPr>
                <p14:cNvContentPartPr/>
                <p14:nvPr/>
              </p14:nvContentPartPr>
              <p14:xfrm>
                <a:off x="6408945" y="5067015"/>
                <a:ext cx="17280" cy="193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542373B-5AE7-4891-BB81-976A5CE7A3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00305" y="5058375"/>
                  <a:ext cx="34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CFD1B8A-78EB-4F53-949D-C449E1B708B9}"/>
                    </a:ext>
                  </a:extLst>
                </p14:cNvPr>
                <p14:cNvContentPartPr/>
                <p14:nvPr/>
              </p14:nvContentPartPr>
              <p14:xfrm>
                <a:off x="6324345" y="5027055"/>
                <a:ext cx="302400" cy="278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CFD1B8A-78EB-4F53-949D-C449E1B708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15345" y="5018055"/>
                  <a:ext cx="32004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7A88EBD-7208-4E0A-943B-50647DDE81A5}"/>
                  </a:ext>
                </a:extLst>
              </p14:cNvPr>
              <p14:cNvContentPartPr/>
              <p14:nvPr/>
            </p14:nvContentPartPr>
            <p14:xfrm>
              <a:off x="5932790" y="5188108"/>
              <a:ext cx="448200" cy="5702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7A88EBD-7208-4E0A-943B-50647DDE81A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24150" y="5179468"/>
                <a:ext cx="465840" cy="58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7DA345-E140-4A77-B393-0470562AAC03}"/>
              </a:ext>
            </a:extLst>
          </p:cNvPr>
          <p:cNvGrpSpPr/>
          <p:nvPr/>
        </p:nvGrpSpPr>
        <p:grpSpPr>
          <a:xfrm>
            <a:off x="6648110" y="5206828"/>
            <a:ext cx="470520" cy="494280"/>
            <a:chOff x="6742665" y="5619255"/>
            <a:chExt cx="47052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739765-83BA-4A28-B938-F7D67673B0BE}"/>
                    </a:ext>
                  </a:extLst>
                </p14:cNvPr>
                <p14:cNvContentPartPr/>
                <p14:nvPr/>
              </p14:nvContentPartPr>
              <p14:xfrm>
                <a:off x="6742665" y="5619255"/>
                <a:ext cx="96480" cy="475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739765-83BA-4A28-B938-F7D67673B0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34025" y="5610255"/>
                  <a:ext cx="11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50C1FBE-792A-4459-82DF-20B001881C73}"/>
                    </a:ext>
                  </a:extLst>
                </p14:cNvPr>
                <p14:cNvContentPartPr/>
                <p14:nvPr/>
              </p14:nvContentPartPr>
              <p14:xfrm>
                <a:off x="6972345" y="5810055"/>
                <a:ext cx="38160" cy="367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50C1FBE-792A-4459-82DF-20B001881C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63705" y="5801415"/>
                  <a:ext cx="55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095E2EE-35E9-4A92-AA92-CCB13A515E96}"/>
                    </a:ext>
                  </a:extLst>
                </p14:cNvPr>
                <p14:cNvContentPartPr/>
                <p14:nvPr/>
              </p14:nvContentPartPr>
              <p14:xfrm>
                <a:off x="7114545" y="5648055"/>
                <a:ext cx="98640" cy="4654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095E2EE-35E9-4A92-AA92-CCB13A515E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05545" y="5639415"/>
                  <a:ext cx="116280" cy="48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99F558-0F3F-4FEE-93AE-668AAB672080}"/>
              </a:ext>
            </a:extLst>
          </p:cNvPr>
          <p:cNvGrpSpPr/>
          <p:nvPr/>
        </p:nvGrpSpPr>
        <p:grpSpPr>
          <a:xfrm>
            <a:off x="1319030" y="4510588"/>
            <a:ext cx="311040" cy="239760"/>
            <a:chOff x="1413585" y="4923015"/>
            <a:chExt cx="3110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8FAA715-F2B1-4C72-B191-BE100E9B371C}"/>
                    </a:ext>
                  </a:extLst>
                </p14:cNvPr>
                <p14:cNvContentPartPr/>
                <p14:nvPr/>
              </p14:nvContentPartPr>
              <p14:xfrm>
                <a:off x="1413585" y="4923015"/>
                <a:ext cx="226440" cy="204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8FAA715-F2B1-4C72-B191-BE100E9B37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4585" y="4914375"/>
                  <a:ext cx="24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F77DEE6-D68D-41CA-A491-CD2043B4149B}"/>
                    </a:ext>
                  </a:extLst>
                </p14:cNvPr>
                <p14:cNvContentPartPr/>
                <p14:nvPr/>
              </p14:nvContentPartPr>
              <p14:xfrm>
                <a:off x="1627425" y="4962615"/>
                <a:ext cx="97200" cy="200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F77DEE6-D68D-41CA-A491-CD2043B414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8425" y="4953975"/>
                  <a:ext cx="11484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4A9D26-D25C-43A9-B243-A84721132493}"/>
              </a:ext>
            </a:extLst>
          </p:cNvPr>
          <p:cNvGrpSpPr/>
          <p:nvPr/>
        </p:nvGrpSpPr>
        <p:grpSpPr>
          <a:xfrm>
            <a:off x="4534910" y="4204228"/>
            <a:ext cx="325440" cy="506880"/>
            <a:chOff x="4629465" y="4616655"/>
            <a:chExt cx="32544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0CD8F86-324A-4F0D-B543-39AFE66EE3BD}"/>
                    </a:ext>
                  </a:extLst>
                </p14:cNvPr>
                <p14:cNvContentPartPr/>
                <p14:nvPr/>
              </p14:nvContentPartPr>
              <p14:xfrm>
                <a:off x="4705425" y="4616655"/>
                <a:ext cx="249480" cy="5068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0CD8F86-324A-4F0D-B543-39AFE66EE3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6425" y="4607655"/>
                  <a:ext cx="267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E092C5D-6FAA-4147-BF15-E78D5573E193}"/>
                    </a:ext>
                  </a:extLst>
                </p14:cNvPr>
                <p14:cNvContentPartPr/>
                <p14:nvPr/>
              </p14:nvContentPartPr>
              <p14:xfrm>
                <a:off x="4629465" y="4876215"/>
                <a:ext cx="246600" cy="29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E092C5D-6FAA-4147-BF15-E78D5573E1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20465" y="4867575"/>
                  <a:ext cx="2642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C918CAB8-8EC6-4E2C-B443-D0B6EFAA97A3}"/>
                  </a:ext>
                </a:extLst>
              </p14:cNvPr>
              <p14:cNvContentPartPr/>
              <p14:nvPr/>
            </p14:nvContentPartPr>
            <p14:xfrm>
              <a:off x="7243190" y="4244908"/>
              <a:ext cx="424080" cy="5158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C918CAB8-8EC6-4E2C-B443-D0B6EFAA97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34550" y="4236268"/>
                <a:ext cx="441720" cy="5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00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FE7BF19-21E8-44CC-ADBC-33D61CFDC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67" y="1061946"/>
            <a:ext cx="3886208" cy="236705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BDF997D-0528-4AE3-B95F-6C8202D82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3" t="11364" r="82107" b="67071"/>
          <a:stretch/>
        </p:blipFill>
        <p:spPr>
          <a:xfrm>
            <a:off x="2200268" y="3907018"/>
            <a:ext cx="485775" cy="5104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86A2EE-B3A0-4D1C-9956-5601688BF9CB}"/>
              </a:ext>
            </a:extLst>
          </p:cNvPr>
          <p:cNvSpPr txBox="1"/>
          <p:nvPr/>
        </p:nvSpPr>
        <p:spPr>
          <a:xfrm>
            <a:off x="2781285" y="3977592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Semantic output code classifier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07C713B-42DB-4464-95C4-CB2105A1DC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7" t="40517" r="81373" b="37917"/>
          <a:stretch/>
        </p:blipFill>
        <p:spPr>
          <a:xfrm>
            <a:off x="2200267" y="4657858"/>
            <a:ext cx="485776" cy="5104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AC6911C-BDE6-4F34-8D7A-1CE060BD193A}"/>
              </a:ext>
            </a:extLst>
          </p:cNvPr>
          <p:cNvSpPr txBox="1"/>
          <p:nvPr/>
        </p:nvSpPr>
        <p:spPr>
          <a:xfrm>
            <a:off x="2781285" y="4681482"/>
            <a:ext cx="532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A collection of linear classifiers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FE36271-0DC7-478A-BFC2-4A10B8BDB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8" t="68565" r="81617" b="9869"/>
          <a:stretch/>
        </p:blipFill>
        <p:spPr>
          <a:xfrm>
            <a:off x="2285992" y="5408699"/>
            <a:ext cx="400051" cy="51048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B4D30B4-4E6E-47D0-84FD-346DEE00ED18}"/>
              </a:ext>
            </a:extLst>
          </p:cNvPr>
          <p:cNvSpPr txBox="1"/>
          <p:nvPr/>
        </p:nvSpPr>
        <p:spPr>
          <a:xfrm>
            <a:off x="2781284" y="5419681"/>
            <a:ext cx="614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1-nearest neighbor classifier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CD4E8-5BC7-4229-8686-07ACBDF96ADC}"/>
              </a:ext>
            </a:extLst>
          </p:cNvPr>
          <p:cNvSpPr txBox="1"/>
          <p:nvPr/>
        </p:nvSpPr>
        <p:spPr>
          <a:xfrm>
            <a:off x="608700" y="82768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Training phase</a:t>
            </a:r>
          </a:p>
          <a:p>
            <a:r>
              <a:rPr lang="en-US" altLang="ko-KR" b="1" dirty="0"/>
              <a:t>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5581DD-FAD8-439F-9FF0-D73B2AC915EB}"/>
              </a:ext>
            </a:extLst>
          </p:cNvPr>
          <p:cNvSpPr txBox="1"/>
          <p:nvPr/>
        </p:nvSpPr>
        <p:spPr>
          <a:xfrm>
            <a:off x="1304303" y="4432406"/>
            <a:ext cx="516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: number of questions (feature dimension)</a:t>
            </a:r>
          </a:p>
          <a:p>
            <a:r>
              <a:rPr lang="en-US" altLang="ko-KR" dirty="0"/>
              <a:t>M : number of classes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2296DEC-96AD-417D-9EA2-89168C37A7EA}"/>
                  </a:ext>
                </a:extLst>
              </p14:cNvPr>
              <p14:cNvContentPartPr/>
              <p14:nvPr/>
            </p14:nvContentPartPr>
            <p14:xfrm>
              <a:off x="1562265" y="1789995"/>
              <a:ext cx="410040" cy="6030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2296DEC-96AD-417D-9EA2-89168C37A7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3265" y="1780995"/>
                <a:ext cx="4276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5D427CF-A03F-49A1-BB76-1F54E02624A6}"/>
                  </a:ext>
                </a:extLst>
              </p14:cNvPr>
              <p14:cNvContentPartPr/>
              <p14:nvPr/>
            </p14:nvContentPartPr>
            <p14:xfrm>
              <a:off x="2275785" y="1724115"/>
              <a:ext cx="153360" cy="707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5D427CF-A03F-49A1-BB76-1F54E02624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7145" y="1715475"/>
                <a:ext cx="17100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443FCC3-848D-4D86-ADFC-0AC3CD3357C5}"/>
                  </a:ext>
                </a:extLst>
              </p14:cNvPr>
              <p14:cNvContentPartPr/>
              <p14:nvPr/>
            </p14:nvContentPartPr>
            <p14:xfrm>
              <a:off x="2731545" y="1742835"/>
              <a:ext cx="117000" cy="702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443FCC3-848D-4D86-ADFC-0AC3CD3357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2545" y="1733835"/>
                <a:ext cx="1346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55538AD-74CE-484C-BD79-7CAFD35E9014}"/>
                  </a:ext>
                </a:extLst>
              </p14:cNvPr>
              <p14:cNvContentPartPr/>
              <p14:nvPr/>
            </p14:nvContentPartPr>
            <p14:xfrm>
              <a:off x="3186585" y="1893315"/>
              <a:ext cx="195840" cy="2448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55538AD-74CE-484C-BD79-7CAFD35E90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77585" y="1884675"/>
                <a:ext cx="2134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C92168A-2128-43D4-B5BE-E27B42670973}"/>
                  </a:ext>
                </a:extLst>
              </p14:cNvPr>
              <p14:cNvContentPartPr/>
              <p14:nvPr/>
            </p14:nvContentPartPr>
            <p14:xfrm>
              <a:off x="3330945" y="1923195"/>
              <a:ext cx="164880" cy="2307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C92168A-2128-43D4-B5BE-E27B426709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22305" y="1914195"/>
                <a:ext cx="182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D04F971-B6F7-440A-9F53-4DE98CC330B2}"/>
                  </a:ext>
                </a:extLst>
              </p14:cNvPr>
              <p14:cNvContentPartPr/>
              <p14:nvPr/>
            </p14:nvContentPartPr>
            <p14:xfrm>
              <a:off x="3685545" y="2218755"/>
              <a:ext cx="153720" cy="161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D04F971-B6F7-440A-9F53-4DE98CC330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6905" y="2210115"/>
                <a:ext cx="1713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807BC23-7EC4-480E-A454-3ACCD267D5B2}"/>
                  </a:ext>
                </a:extLst>
              </p14:cNvPr>
              <p14:cNvContentPartPr/>
              <p14:nvPr/>
            </p14:nvContentPartPr>
            <p14:xfrm>
              <a:off x="4083705" y="1683795"/>
              <a:ext cx="326880" cy="6278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807BC23-7EC4-480E-A454-3ACCD267D5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4705" y="1675155"/>
                <a:ext cx="34452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BF32E49-3A8D-4815-ACE4-271C5110C481}"/>
                  </a:ext>
                </a:extLst>
              </p14:cNvPr>
              <p14:cNvContentPartPr/>
              <p14:nvPr/>
            </p14:nvContentPartPr>
            <p14:xfrm>
              <a:off x="4076505" y="2046675"/>
              <a:ext cx="189720" cy="208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BF32E49-3A8D-4815-ACE4-271C5110C48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67505" y="2038035"/>
                <a:ext cx="2073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22E1D9-5143-4BB2-B8AE-5EF7D33EC035}"/>
              </a:ext>
            </a:extLst>
          </p:cNvPr>
          <p:cNvGrpSpPr/>
          <p:nvPr/>
        </p:nvGrpSpPr>
        <p:grpSpPr>
          <a:xfrm>
            <a:off x="4601745" y="1609635"/>
            <a:ext cx="1249200" cy="898200"/>
            <a:chOff x="4601745" y="1609635"/>
            <a:chExt cx="1249200" cy="89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67066F-2D5A-4869-8428-BB8DB3C1C9C1}"/>
                    </a:ext>
                  </a:extLst>
                </p14:cNvPr>
                <p14:cNvContentPartPr/>
                <p14:nvPr/>
              </p14:nvContentPartPr>
              <p14:xfrm>
                <a:off x="4601745" y="1742835"/>
                <a:ext cx="220320" cy="638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67066F-2D5A-4869-8428-BB8DB3C1C9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92745" y="1734195"/>
                  <a:ext cx="2379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3ED4930-81F5-41FF-A116-299F418B0CED}"/>
                    </a:ext>
                  </a:extLst>
                </p14:cNvPr>
                <p14:cNvContentPartPr/>
                <p14:nvPr/>
              </p14:nvContentPartPr>
              <p14:xfrm>
                <a:off x="4905225" y="2266995"/>
                <a:ext cx="360" cy="227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3ED4930-81F5-41FF-A116-299F418B0C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96225" y="2258355"/>
                  <a:ext cx="18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E3EBE22-D4BF-4E3C-A62C-914CCD40F376}"/>
                    </a:ext>
                  </a:extLst>
                </p14:cNvPr>
                <p14:cNvContentPartPr/>
                <p14:nvPr/>
              </p14:nvContentPartPr>
              <p14:xfrm>
                <a:off x="5073705" y="2310555"/>
                <a:ext cx="22680" cy="4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E3EBE22-D4BF-4E3C-A62C-914CCD40F3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65065" y="2301915"/>
                  <a:ext cx="40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DF285EE-A817-49B4-86F6-AB2CE2F4B5E2}"/>
                    </a:ext>
                  </a:extLst>
                </p14:cNvPr>
                <p14:cNvContentPartPr/>
                <p14:nvPr/>
              </p14:nvContentPartPr>
              <p14:xfrm>
                <a:off x="5112585" y="2457075"/>
                <a:ext cx="2520" cy="6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DF285EE-A817-49B4-86F6-AB2CE2F4B5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03585" y="2448435"/>
                  <a:ext cx="20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0A642CF-1B67-474D-ACE8-913EEBB998D3}"/>
                    </a:ext>
                  </a:extLst>
                </p14:cNvPr>
                <p14:cNvContentPartPr/>
                <p14:nvPr/>
              </p14:nvContentPartPr>
              <p14:xfrm>
                <a:off x="5299785" y="2276355"/>
                <a:ext cx="6120" cy="231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0A642CF-1B67-474D-ACE8-913EEBB998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90785" y="2267715"/>
                  <a:ext cx="23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ED3935B-4FB3-4189-91DE-EED22A086414}"/>
                    </a:ext>
                  </a:extLst>
                </p14:cNvPr>
                <p14:cNvContentPartPr/>
                <p14:nvPr/>
              </p14:nvContentPartPr>
              <p14:xfrm>
                <a:off x="5296185" y="2249355"/>
                <a:ext cx="172080" cy="239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ED3935B-4FB3-4189-91DE-EED22A0864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87185" y="2240355"/>
                  <a:ext cx="189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8193488-2C8D-4503-8031-2F21C5182ED2}"/>
                    </a:ext>
                  </a:extLst>
                </p14:cNvPr>
                <p14:cNvContentPartPr/>
                <p14:nvPr/>
              </p14:nvContentPartPr>
              <p14:xfrm>
                <a:off x="5648265" y="1609635"/>
                <a:ext cx="202680" cy="844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8193488-2C8D-4503-8031-2F21C5182ED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39265" y="1600995"/>
                  <a:ext cx="220320" cy="86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24A25CB-8A01-4560-AFDB-08EA48E0DFCD}"/>
                  </a:ext>
                </a:extLst>
              </p14:cNvPr>
              <p14:cNvContentPartPr/>
              <p14:nvPr/>
            </p14:nvContentPartPr>
            <p14:xfrm>
              <a:off x="1806705" y="3028755"/>
              <a:ext cx="483840" cy="8074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24A25CB-8A01-4560-AFDB-08EA48E0DFC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97705" y="3020115"/>
                <a:ext cx="50148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D4AE1FC-E119-4885-A67A-E4DACD0C4975}"/>
                  </a:ext>
                </a:extLst>
              </p14:cNvPr>
              <p14:cNvContentPartPr/>
              <p14:nvPr/>
            </p14:nvContentPartPr>
            <p14:xfrm>
              <a:off x="2636505" y="3038115"/>
              <a:ext cx="154440" cy="67284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D4AE1FC-E119-4885-A67A-E4DACD0C49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27505" y="3029475"/>
                <a:ext cx="17208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B07193A-B4CE-4C01-8441-BD33F97F524D}"/>
                  </a:ext>
                </a:extLst>
              </p14:cNvPr>
              <p14:cNvContentPartPr/>
              <p14:nvPr/>
            </p14:nvContentPartPr>
            <p14:xfrm>
              <a:off x="3046545" y="3075555"/>
              <a:ext cx="145440" cy="7066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B07193A-B4CE-4C01-8441-BD33F97F52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37905" y="3066555"/>
                <a:ext cx="163080" cy="72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753EAB-47BE-4A0E-8B12-D0F38CB4A1AB}"/>
              </a:ext>
            </a:extLst>
          </p:cNvPr>
          <p:cNvGrpSpPr/>
          <p:nvPr/>
        </p:nvGrpSpPr>
        <p:grpSpPr>
          <a:xfrm>
            <a:off x="3419145" y="3036315"/>
            <a:ext cx="469440" cy="754560"/>
            <a:chOff x="3419145" y="3036315"/>
            <a:chExt cx="46944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BB75CE6-506A-4CC4-860D-875B63DBDC0F}"/>
                    </a:ext>
                  </a:extLst>
                </p14:cNvPr>
                <p14:cNvContentPartPr/>
                <p14:nvPr/>
              </p14:nvContentPartPr>
              <p14:xfrm>
                <a:off x="3424905" y="3036315"/>
                <a:ext cx="241920" cy="667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BB75CE6-506A-4CC4-860D-875B63DBDC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16265" y="3027315"/>
                  <a:ext cx="25956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7118015-3FCE-4F3C-B841-D46E65B1BC13}"/>
                    </a:ext>
                  </a:extLst>
                </p14:cNvPr>
                <p14:cNvContentPartPr/>
                <p14:nvPr/>
              </p14:nvContentPartPr>
              <p14:xfrm>
                <a:off x="3419145" y="3371475"/>
                <a:ext cx="219240" cy="47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7118015-3FCE-4F3C-B841-D46E65B1BC1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10145" y="3362835"/>
                  <a:ext cx="23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2FE37CC-170C-46F4-97DE-2C755F0AFB3B}"/>
                    </a:ext>
                  </a:extLst>
                </p14:cNvPr>
                <p14:cNvContentPartPr/>
                <p14:nvPr/>
              </p14:nvContentPartPr>
              <p14:xfrm>
                <a:off x="3762945" y="3590355"/>
                <a:ext cx="125640" cy="200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2FE37CC-170C-46F4-97DE-2C755F0AFB3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54305" y="3581715"/>
                  <a:ext cx="14328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BA630F2-47DA-4F34-A815-2B6DF3043C37}"/>
                  </a:ext>
                </a:extLst>
              </p14:cNvPr>
              <p14:cNvContentPartPr/>
              <p14:nvPr/>
            </p14:nvContentPartPr>
            <p14:xfrm>
              <a:off x="4199625" y="3200115"/>
              <a:ext cx="390600" cy="7167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BA630F2-47DA-4F34-A815-2B6DF3043C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90985" y="3191475"/>
                <a:ext cx="4082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742C3B19-5B38-4C69-B6EC-4BCC8BF4CFFD}"/>
                  </a:ext>
                </a:extLst>
              </p14:cNvPr>
              <p14:cNvContentPartPr/>
              <p14:nvPr/>
            </p14:nvContentPartPr>
            <p14:xfrm>
              <a:off x="4819545" y="3114435"/>
              <a:ext cx="155520" cy="6289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742C3B19-5B38-4C69-B6EC-4BCC8BF4CF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0545" y="3105795"/>
                <a:ext cx="173160" cy="64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900620-A950-4CFD-AC1A-FD6CAF9DA8AF}"/>
              </a:ext>
            </a:extLst>
          </p:cNvPr>
          <p:cNvGrpSpPr/>
          <p:nvPr/>
        </p:nvGrpSpPr>
        <p:grpSpPr>
          <a:xfrm>
            <a:off x="5191065" y="2943075"/>
            <a:ext cx="1012320" cy="865800"/>
            <a:chOff x="5191065" y="2943075"/>
            <a:chExt cx="101232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0D539E1-93EA-4AF2-A41E-935821AEAEC2}"/>
                    </a:ext>
                  </a:extLst>
                </p14:cNvPr>
                <p14:cNvContentPartPr/>
                <p14:nvPr/>
              </p14:nvContentPartPr>
              <p14:xfrm>
                <a:off x="5191065" y="3542835"/>
                <a:ext cx="29520" cy="2469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0D539E1-93EA-4AF2-A41E-935821AEAE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2065" y="3534195"/>
                  <a:ext cx="4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20B8172-9409-4449-BF3D-4016E2CAB07A}"/>
                    </a:ext>
                  </a:extLst>
                </p14:cNvPr>
                <p14:cNvContentPartPr/>
                <p14:nvPr/>
              </p14:nvContentPartPr>
              <p14:xfrm>
                <a:off x="5411745" y="3580995"/>
                <a:ext cx="8640" cy="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20B8172-9409-4449-BF3D-4016E2CAB0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02745" y="3572355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3D081F5-45D7-41ED-85DB-FD611A76566D}"/>
                    </a:ext>
                  </a:extLst>
                </p14:cNvPr>
                <p14:cNvContentPartPr/>
                <p14:nvPr/>
              </p14:nvContentPartPr>
              <p14:xfrm>
                <a:off x="5400585" y="3771795"/>
                <a:ext cx="15840" cy="3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3D081F5-45D7-41ED-85DB-FD611A7656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91585" y="3763155"/>
                  <a:ext cx="3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0D25F3C-0F1A-4050-B68B-9C7D18A3AD00}"/>
                    </a:ext>
                  </a:extLst>
                </p14:cNvPr>
                <p14:cNvContentPartPr/>
                <p14:nvPr/>
              </p14:nvContentPartPr>
              <p14:xfrm>
                <a:off x="5573385" y="3542835"/>
                <a:ext cx="18000" cy="2584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0D25F3C-0F1A-4050-B68B-9C7D18A3AD0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64745" y="3534195"/>
                  <a:ext cx="35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4BD8F34-7AE8-4BA9-8778-E5CCE05F9322}"/>
                    </a:ext>
                  </a:extLst>
                </p14:cNvPr>
                <p14:cNvContentPartPr/>
                <p14:nvPr/>
              </p14:nvContentPartPr>
              <p14:xfrm>
                <a:off x="5600745" y="3489915"/>
                <a:ext cx="288000" cy="3189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4BD8F34-7AE8-4BA9-8778-E5CCE05F932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91745" y="3481275"/>
                  <a:ext cx="305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552D7D1-1AA6-407A-B61C-7E1111C6E4BE}"/>
                    </a:ext>
                  </a:extLst>
                </p14:cNvPr>
                <p14:cNvContentPartPr/>
                <p14:nvPr/>
              </p14:nvContentPartPr>
              <p14:xfrm>
                <a:off x="5992425" y="2943075"/>
                <a:ext cx="210960" cy="778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552D7D1-1AA6-407A-B61C-7E1111C6E4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83425" y="2934435"/>
                  <a:ext cx="228600" cy="795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9314129-C48B-46D3-9D03-01C2B59F1923}"/>
              </a:ext>
            </a:extLst>
          </p:cNvPr>
          <p:cNvSpPr txBox="1"/>
          <p:nvPr/>
        </p:nvSpPr>
        <p:spPr>
          <a:xfrm>
            <a:off x="611392" y="5430856"/>
            <a:ext cx="820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 &gt;&gt; M  :  class has been expanded to larger space which is feature space.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CD4E8-5BC7-4229-8686-07ACBDF96ADC}"/>
              </a:ext>
            </a:extLst>
          </p:cNvPr>
          <p:cNvSpPr txBox="1"/>
          <p:nvPr/>
        </p:nvSpPr>
        <p:spPr>
          <a:xfrm>
            <a:off x="608700" y="82768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Testing phase</a:t>
            </a:r>
          </a:p>
          <a:p>
            <a:r>
              <a:rPr lang="en-US" altLang="ko-KR" b="1" dirty="0"/>
              <a:t>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314129-C48B-46D3-9D03-01C2B59F1923}"/>
              </a:ext>
            </a:extLst>
          </p:cNvPr>
          <p:cNvSpPr txBox="1"/>
          <p:nvPr/>
        </p:nvSpPr>
        <p:spPr>
          <a:xfrm>
            <a:off x="1044112" y="4840661"/>
            <a:ext cx="820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S(·) classifies whether the input x has each feature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L(·) clusters where the feature belongs to.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7492CF-B0B2-49E3-BEDF-1A8C5092A7CD}"/>
              </a:ext>
            </a:extLst>
          </p:cNvPr>
          <p:cNvGrpSpPr/>
          <p:nvPr/>
        </p:nvGrpSpPr>
        <p:grpSpPr>
          <a:xfrm>
            <a:off x="2218965" y="1942353"/>
            <a:ext cx="1353960" cy="565560"/>
            <a:chOff x="2028465" y="1579755"/>
            <a:chExt cx="1353960" cy="5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9198E62-C3E4-4395-979A-44F1ACB4CA3F}"/>
                    </a:ext>
                  </a:extLst>
                </p14:cNvPr>
                <p14:cNvContentPartPr/>
                <p14:nvPr/>
              </p14:nvContentPartPr>
              <p14:xfrm>
                <a:off x="2028465" y="1579755"/>
                <a:ext cx="390960" cy="565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9198E62-C3E4-4395-979A-44F1ACB4CA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9465" y="1570755"/>
                  <a:ext cx="4086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612065C-AFE2-4719-A52B-3121CFFCE090}"/>
                    </a:ext>
                  </a:extLst>
                </p14:cNvPr>
                <p14:cNvContentPartPr/>
                <p14:nvPr/>
              </p14:nvContentPartPr>
              <p14:xfrm>
                <a:off x="2609145" y="1686675"/>
                <a:ext cx="151920" cy="409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612065C-AFE2-4719-A52B-3121CFFCE0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0145" y="1677675"/>
                  <a:ext cx="1695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8ED47F3-4C1E-4B46-BC16-C669D1AEAAD4}"/>
                    </a:ext>
                  </a:extLst>
                </p14:cNvPr>
                <p14:cNvContentPartPr/>
                <p14:nvPr/>
              </p14:nvContentPartPr>
              <p14:xfrm>
                <a:off x="2876265" y="1761555"/>
                <a:ext cx="182520" cy="1972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8ED47F3-4C1E-4B46-BC16-C669D1AEAA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7265" y="1752555"/>
                  <a:ext cx="200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45B0B8A-0A39-414A-9A24-F3316FAA7B19}"/>
                    </a:ext>
                  </a:extLst>
                </p14:cNvPr>
                <p14:cNvContentPartPr/>
                <p14:nvPr/>
              </p14:nvContentPartPr>
              <p14:xfrm>
                <a:off x="3055905" y="1780635"/>
                <a:ext cx="156600" cy="2394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45B0B8A-0A39-414A-9A24-F3316FAA7B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7265" y="1771995"/>
                  <a:ext cx="174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375C317-438C-4F01-A7CF-497E31CECD96}"/>
                    </a:ext>
                  </a:extLst>
                </p14:cNvPr>
                <p14:cNvContentPartPr/>
                <p14:nvPr/>
              </p14:nvContentPartPr>
              <p14:xfrm>
                <a:off x="3257865" y="1675875"/>
                <a:ext cx="124560" cy="399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375C317-438C-4F01-A7CF-497E31CECD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48865" y="1667235"/>
                  <a:ext cx="14220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4427CE-840D-4795-8C6D-E915184E9607}"/>
              </a:ext>
            </a:extLst>
          </p:cNvPr>
          <p:cNvGrpSpPr/>
          <p:nvPr/>
        </p:nvGrpSpPr>
        <p:grpSpPr>
          <a:xfrm>
            <a:off x="4086285" y="2172393"/>
            <a:ext cx="237240" cy="95400"/>
            <a:chOff x="3895785" y="1809795"/>
            <a:chExt cx="23724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2E17D8E-B44E-4D7C-AFEE-B0C3082AEE53}"/>
                    </a:ext>
                  </a:extLst>
                </p14:cNvPr>
                <p14:cNvContentPartPr/>
                <p14:nvPr/>
              </p14:nvContentPartPr>
              <p14:xfrm>
                <a:off x="3905145" y="1809795"/>
                <a:ext cx="208800" cy="194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2E17D8E-B44E-4D7C-AFEE-B0C3082AEE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96145" y="1801155"/>
                  <a:ext cx="226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8DECDA9-978E-4D66-AFCE-B42FB933FBE0}"/>
                    </a:ext>
                  </a:extLst>
                </p14:cNvPr>
                <p14:cNvContentPartPr/>
                <p14:nvPr/>
              </p14:nvContentPartPr>
              <p14:xfrm>
                <a:off x="3895785" y="1904835"/>
                <a:ext cx="237240" cy="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8DECDA9-978E-4D66-AFCE-B42FB933FB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86785" y="1896195"/>
                  <a:ext cx="254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B35A4DE-7F94-4900-92EF-E5E9BCEB7DF8}"/>
              </a:ext>
            </a:extLst>
          </p:cNvPr>
          <p:cNvGrpSpPr/>
          <p:nvPr/>
        </p:nvGrpSpPr>
        <p:grpSpPr>
          <a:xfrm>
            <a:off x="4855245" y="1714473"/>
            <a:ext cx="288360" cy="753120"/>
            <a:chOff x="4664745" y="1351875"/>
            <a:chExt cx="288360" cy="75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8512A97-A4B2-4D60-8E72-44653B750E72}"/>
                    </a:ext>
                  </a:extLst>
                </p14:cNvPr>
                <p14:cNvContentPartPr/>
                <p14:nvPr/>
              </p14:nvContentPartPr>
              <p14:xfrm>
                <a:off x="4664745" y="1542315"/>
                <a:ext cx="288360" cy="562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8512A97-A4B2-4D60-8E72-44653B750E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6105" y="1533315"/>
                  <a:ext cx="3060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0D9D46F-8D15-4440-9A55-2BE2F9708AA6}"/>
                    </a:ext>
                  </a:extLst>
                </p14:cNvPr>
                <p14:cNvContentPartPr/>
                <p14:nvPr/>
              </p14:nvContentPartPr>
              <p14:xfrm>
                <a:off x="4676985" y="1799715"/>
                <a:ext cx="227520" cy="3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0D9D46F-8D15-4440-9A55-2BE2F9708A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67985" y="1791075"/>
                  <a:ext cx="24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849051E-B7F2-46CA-87C6-2360471575EC}"/>
                    </a:ext>
                  </a:extLst>
                </p14:cNvPr>
                <p14:cNvContentPartPr/>
                <p14:nvPr/>
              </p14:nvContentPartPr>
              <p14:xfrm>
                <a:off x="4790745" y="1351875"/>
                <a:ext cx="136440" cy="1119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849051E-B7F2-46CA-87C6-2360471575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81745" y="1342875"/>
                  <a:ext cx="1540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7630431-C690-4E73-B7B0-58509E2F9577}"/>
              </a:ext>
            </a:extLst>
          </p:cNvPr>
          <p:cNvGrpSpPr/>
          <p:nvPr/>
        </p:nvGrpSpPr>
        <p:grpSpPr>
          <a:xfrm>
            <a:off x="2370165" y="3014793"/>
            <a:ext cx="1404000" cy="894600"/>
            <a:chOff x="2179665" y="2652195"/>
            <a:chExt cx="1404000" cy="8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B48BB2B-7899-420C-9FCA-9FD313162DE2}"/>
                    </a:ext>
                  </a:extLst>
                </p14:cNvPr>
                <p14:cNvContentPartPr/>
                <p14:nvPr/>
              </p14:nvContentPartPr>
              <p14:xfrm>
                <a:off x="2179665" y="2857395"/>
                <a:ext cx="515160" cy="6894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B48BB2B-7899-420C-9FCA-9FD313162D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70665" y="2848755"/>
                  <a:ext cx="53280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DB2F86D-EAB2-48DE-8FAD-A1AA26E8C33A}"/>
                    </a:ext>
                  </a:extLst>
                </p14:cNvPr>
                <p14:cNvContentPartPr/>
                <p14:nvPr/>
              </p14:nvContentPartPr>
              <p14:xfrm>
                <a:off x="2874105" y="2952435"/>
                <a:ext cx="75240" cy="3362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DB2F86D-EAB2-48DE-8FAD-A1AA26E8C3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5465" y="2943795"/>
                  <a:ext cx="92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79C419B-0E88-4120-8961-7CB1D7BD86F8}"/>
                    </a:ext>
                  </a:extLst>
                </p14:cNvPr>
                <p14:cNvContentPartPr/>
                <p14:nvPr/>
              </p14:nvContentPartPr>
              <p14:xfrm>
                <a:off x="3091545" y="2826795"/>
                <a:ext cx="280800" cy="526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79C419B-0E88-4120-8961-7CB1D7BD86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2905" y="2818155"/>
                  <a:ext cx="2984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7893AED-1603-436E-8024-D2BF11894DBA}"/>
                    </a:ext>
                  </a:extLst>
                </p14:cNvPr>
                <p14:cNvContentPartPr/>
                <p14:nvPr/>
              </p14:nvContentPartPr>
              <p14:xfrm>
                <a:off x="3095865" y="3123075"/>
                <a:ext cx="217800" cy="108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7893AED-1603-436E-8024-D2BF11894DB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6865" y="3114435"/>
                  <a:ext cx="23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53526A2-7F55-43B0-843D-AF9BE4412947}"/>
                    </a:ext>
                  </a:extLst>
                </p14:cNvPr>
                <p14:cNvContentPartPr/>
                <p14:nvPr/>
              </p14:nvContentPartPr>
              <p14:xfrm>
                <a:off x="3143385" y="2652195"/>
                <a:ext cx="272160" cy="121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53526A2-7F55-43B0-843D-AF9BE44129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34385" y="2643555"/>
                  <a:ext cx="28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D3864A7-7C7D-4972-8DB8-CC719707A107}"/>
                    </a:ext>
                  </a:extLst>
                </p14:cNvPr>
                <p14:cNvContentPartPr/>
                <p14:nvPr/>
              </p14:nvContentPartPr>
              <p14:xfrm>
                <a:off x="3409065" y="2895555"/>
                <a:ext cx="174600" cy="389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D3864A7-7C7D-4972-8DB8-CC719707A1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0425" y="2886915"/>
                  <a:ext cx="19224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B79C768-C466-44EE-A97C-8BDC05C33F92}"/>
              </a:ext>
            </a:extLst>
          </p:cNvPr>
          <p:cNvGrpSpPr/>
          <p:nvPr/>
        </p:nvGrpSpPr>
        <p:grpSpPr>
          <a:xfrm>
            <a:off x="4200765" y="3410073"/>
            <a:ext cx="256320" cy="114840"/>
            <a:chOff x="4010265" y="3047475"/>
            <a:chExt cx="25632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B00DA13-F68A-4FDD-B7AB-A9C6A165BAB1}"/>
                    </a:ext>
                  </a:extLst>
                </p14:cNvPr>
                <p14:cNvContentPartPr/>
                <p14:nvPr/>
              </p14:nvContentPartPr>
              <p14:xfrm>
                <a:off x="4038345" y="3047475"/>
                <a:ext cx="228240" cy="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B00DA13-F68A-4FDD-B7AB-A9C6A165BA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9345" y="3038835"/>
                  <a:ext cx="24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4978C10-3102-4599-BFB7-EBB00A8E0030}"/>
                    </a:ext>
                  </a:extLst>
                </p14:cNvPr>
                <p14:cNvContentPartPr/>
                <p14:nvPr/>
              </p14:nvContentPartPr>
              <p14:xfrm>
                <a:off x="4010265" y="3161955"/>
                <a:ext cx="246600" cy="3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4978C10-3102-4599-BFB7-EBB00A8E00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1265" y="3153315"/>
                  <a:ext cx="264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16A6183-8A43-4B05-B9F3-0C044559F0AA}"/>
              </a:ext>
            </a:extLst>
          </p:cNvPr>
          <p:cNvGrpSpPr/>
          <p:nvPr/>
        </p:nvGrpSpPr>
        <p:grpSpPr>
          <a:xfrm>
            <a:off x="4865325" y="2992473"/>
            <a:ext cx="469800" cy="914040"/>
            <a:chOff x="4674825" y="2629875"/>
            <a:chExt cx="469800" cy="91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04E6908-5EB3-44DC-AB13-86ED27EA49F2}"/>
                    </a:ext>
                  </a:extLst>
                </p14:cNvPr>
                <p14:cNvContentPartPr/>
                <p14:nvPr/>
              </p14:nvContentPartPr>
              <p14:xfrm>
                <a:off x="4674825" y="2904915"/>
                <a:ext cx="469800" cy="6390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04E6908-5EB3-44DC-AB13-86ED27EA49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65825" y="2896275"/>
                  <a:ext cx="4874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EA09193-FFD5-4B03-9D56-C35CC4CA5478}"/>
                    </a:ext>
                  </a:extLst>
                </p14:cNvPr>
                <p14:cNvContentPartPr/>
                <p14:nvPr/>
              </p14:nvContentPartPr>
              <p14:xfrm>
                <a:off x="4828905" y="2629875"/>
                <a:ext cx="185400" cy="1656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EA09193-FFD5-4B03-9D56-C35CC4CA54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19905" y="2621235"/>
                  <a:ext cx="203040" cy="18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702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CD4E8-5BC7-4229-8686-07ACBDF96ADC}"/>
              </a:ext>
            </a:extLst>
          </p:cNvPr>
          <p:cNvSpPr txBox="1"/>
          <p:nvPr/>
        </p:nvSpPr>
        <p:spPr>
          <a:xfrm>
            <a:off x="608700" y="827687"/>
            <a:ext cx="541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Example of Testing phase</a:t>
            </a:r>
          </a:p>
          <a:p>
            <a:r>
              <a:rPr lang="en-US" altLang="ko-KR" b="1" dirty="0"/>
              <a:t>     </a:t>
            </a:r>
          </a:p>
        </p:txBody>
      </p:sp>
      <p:pic>
        <p:nvPicPr>
          <p:cNvPr id="1026" name="Picture 2" descr="1,626,120 Dog Stock Photos - Free &amp; Royalty-Free Stock ...">
            <a:extLst>
              <a:ext uri="{FF2B5EF4-FFF2-40B4-BE49-F238E27FC236}">
                <a16:creationId xmlns:a16="http://schemas.microsoft.com/office/drawing/2014/main" id="{0993EF1A-3E02-43D2-8AF1-EC9EEE49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4" y="3182015"/>
            <a:ext cx="2196252" cy="14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8F8A9E0-B258-47A7-8781-005C0D49E8ED}"/>
              </a:ext>
            </a:extLst>
          </p:cNvPr>
          <p:cNvSpPr txBox="1"/>
          <p:nvPr/>
        </p:nvSpPr>
        <p:spPr>
          <a:xfrm>
            <a:off x="3735375" y="203400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Semantic</a:t>
            </a:r>
          </a:p>
          <a:p>
            <a:pPr algn="ctr"/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19E3AE-E7C1-48E7-9F1B-201658F35835}"/>
              </a:ext>
            </a:extLst>
          </p:cNvPr>
          <p:cNvSpPr txBox="1"/>
          <p:nvPr/>
        </p:nvSpPr>
        <p:spPr>
          <a:xfrm>
            <a:off x="654120" y="214792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807035-7C8A-4428-92B5-4E3E7D59E3B0}"/>
              </a:ext>
            </a:extLst>
          </p:cNvPr>
          <p:cNvSpPr txBox="1"/>
          <p:nvPr/>
        </p:nvSpPr>
        <p:spPr>
          <a:xfrm>
            <a:off x="6486300" y="217250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Label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ABB0E-912B-4146-A2F9-84D080F3A9D2}"/>
              </a:ext>
            </a:extLst>
          </p:cNvPr>
          <p:cNvSpPr txBox="1"/>
          <p:nvPr/>
        </p:nvSpPr>
        <p:spPr>
          <a:xfrm>
            <a:off x="4135425" y="36114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{0,1,1,1,0}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7156AB-3E58-49FD-80F6-4764B0523352}"/>
              </a:ext>
            </a:extLst>
          </p:cNvPr>
          <p:cNvSpPr txBox="1"/>
          <p:nvPr/>
        </p:nvSpPr>
        <p:spPr>
          <a:xfrm>
            <a:off x="6900735" y="36171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dog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BC79278-F9CC-4B91-9275-1CA2826504F0}"/>
              </a:ext>
            </a:extLst>
          </p:cNvPr>
          <p:cNvCxnSpPr>
            <a:cxnSpLocks/>
          </p:cNvCxnSpPr>
          <p:nvPr/>
        </p:nvCxnSpPr>
        <p:spPr>
          <a:xfrm>
            <a:off x="2968695" y="3787102"/>
            <a:ext cx="766680" cy="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AC8A52A-1475-49DC-BDEA-E1F5F76323DB}"/>
              </a:ext>
            </a:extLst>
          </p:cNvPr>
          <p:cNvCxnSpPr/>
          <p:nvPr/>
        </p:nvCxnSpPr>
        <p:spPr>
          <a:xfrm>
            <a:off x="5907075" y="3796100"/>
            <a:ext cx="99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DED8D8C-9C44-4450-9C7A-E5A5EF0B0FFF}"/>
                  </a:ext>
                </a:extLst>
              </p14:cNvPr>
              <p14:cNvContentPartPr/>
              <p14:nvPr/>
            </p14:nvContentPartPr>
            <p14:xfrm>
              <a:off x="3069585" y="3218835"/>
              <a:ext cx="208440" cy="317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DED8D8C-9C44-4450-9C7A-E5A5EF0B0F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0585" y="3209835"/>
                <a:ext cx="22608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FF4A8F-3E8E-42E5-9DF7-B86CBF7B50A0}"/>
              </a:ext>
            </a:extLst>
          </p:cNvPr>
          <p:cNvGrpSpPr/>
          <p:nvPr/>
        </p:nvGrpSpPr>
        <p:grpSpPr>
          <a:xfrm>
            <a:off x="3397905" y="3256995"/>
            <a:ext cx="241560" cy="280800"/>
            <a:chOff x="3397905" y="3256995"/>
            <a:chExt cx="2415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4F43BD6-4FA2-4091-A453-42043F8578F6}"/>
                    </a:ext>
                  </a:extLst>
                </p14:cNvPr>
                <p14:cNvContentPartPr/>
                <p14:nvPr/>
              </p14:nvContentPartPr>
              <p14:xfrm>
                <a:off x="3397905" y="3295155"/>
                <a:ext cx="59400" cy="242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4F43BD6-4FA2-4091-A453-42043F8578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265" y="3286155"/>
                  <a:ext cx="77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4090A0A-2418-4DBC-BD94-74CB52856249}"/>
                    </a:ext>
                  </a:extLst>
                </p14:cNvPr>
                <p14:cNvContentPartPr/>
                <p14:nvPr/>
              </p14:nvContentPartPr>
              <p14:xfrm>
                <a:off x="3504105" y="3403155"/>
                <a:ext cx="29520" cy="26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4090A0A-2418-4DBC-BD94-74CB528562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5465" y="3394515"/>
                  <a:ext cx="4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488F919-D862-4E2E-A17C-CEF792506791}"/>
                    </a:ext>
                  </a:extLst>
                </p14:cNvPr>
                <p14:cNvContentPartPr/>
                <p14:nvPr/>
              </p14:nvContentPartPr>
              <p14:xfrm>
                <a:off x="3506625" y="3400275"/>
                <a:ext cx="8640" cy="21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488F919-D862-4E2E-A17C-CEF7925067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7625" y="3391635"/>
                  <a:ext cx="2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069E3B8-FE6E-430F-8A65-6A5F77BA9585}"/>
                    </a:ext>
                  </a:extLst>
                </p14:cNvPr>
                <p14:cNvContentPartPr/>
                <p14:nvPr/>
              </p14:nvContentPartPr>
              <p14:xfrm>
                <a:off x="3514905" y="3385515"/>
                <a:ext cx="14760" cy="29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069E3B8-FE6E-430F-8A65-6A5F77BA95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05905" y="3376875"/>
                  <a:ext cx="32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2A09F41-E90A-429B-A7EA-DEB53C0D3F6B}"/>
                    </a:ext>
                  </a:extLst>
                </p14:cNvPr>
                <p14:cNvContentPartPr/>
                <p14:nvPr/>
              </p14:nvContentPartPr>
              <p14:xfrm>
                <a:off x="3581145" y="3256995"/>
                <a:ext cx="58320" cy="258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2A09F41-E90A-429B-A7EA-DEB53C0D3F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72145" y="3248355"/>
                  <a:ext cx="7596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AF25626-A39D-405C-B749-224EE80BD5F0}"/>
                  </a:ext>
                </a:extLst>
              </p14:cNvPr>
              <p14:cNvContentPartPr/>
              <p14:nvPr/>
            </p14:nvContentPartPr>
            <p14:xfrm>
              <a:off x="6197985" y="3171315"/>
              <a:ext cx="268200" cy="3553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AF25626-A39D-405C-B749-224EE80BD5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89345" y="3162675"/>
                <a:ext cx="285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9F383B0-0F70-4A67-8BB6-C4188D1AD3A7}"/>
                  </a:ext>
                </a:extLst>
              </p14:cNvPr>
              <p14:cNvContentPartPr/>
              <p14:nvPr/>
            </p14:nvContentPartPr>
            <p14:xfrm>
              <a:off x="6552225" y="3200115"/>
              <a:ext cx="67320" cy="2966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9F383B0-0F70-4A67-8BB6-C4188D1AD3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3585" y="3191475"/>
                <a:ext cx="84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ED176EC-9A54-44B3-9ED5-3BE64DC241C9}"/>
                  </a:ext>
                </a:extLst>
              </p14:cNvPr>
              <p14:cNvContentPartPr/>
              <p14:nvPr/>
            </p14:nvContentPartPr>
            <p14:xfrm>
              <a:off x="6678945" y="3342675"/>
              <a:ext cx="7560" cy="208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ED176EC-9A54-44B3-9ED5-3BE64DC241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70305" y="3334035"/>
                <a:ext cx="25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EDE9DC0-C4D3-4F8F-86C4-2730ECA5943D}"/>
                  </a:ext>
                </a:extLst>
              </p14:cNvPr>
              <p14:cNvContentPartPr/>
              <p14:nvPr/>
            </p14:nvContentPartPr>
            <p14:xfrm>
              <a:off x="6718545" y="3218835"/>
              <a:ext cx="74160" cy="3553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EDE9DC0-C4D3-4F8F-86C4-2730ECA594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09545" y="3210195"/>
                <a:ext cx="918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E57B04F-47C3-4AC8-A955-34F3CEC0EA1A}"/>
                  </a:ext>
                </a:extLst>
              </p14:cNvPr>
              <p14:cNvContentPartPr/>
              <p14:nvPr/>
            </p14:nvContentPartPr>
            <p14:xfrm>
              <a:off x="3879585" y="3961875"/>
              <a:ext cx="530640" cy="9550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E57B04F-47C3-4AC8-A955-34F3CEC0EA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70585" y="3953235"/>
                <a:ext cx="548280" cy="9727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EFA8C40-2897-4E24-95D0-C7AB763C9193}"/>
              </a:ext>
            </a:extLst>
          </p:cNvPr>
          <p:cNvSpPr txBox="1"/>
          <p:nvPr/>
        </p:nvSpPr>
        <p:spPr>
          <a:xfrm>
            <a:off x="2642953" y="4916895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Manmade?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163A32-3CF7-414C-9128-766D72F04826}"/>
              </a:ext>
            </a:extLst>
          </p:cNvPr>
          <p:cNvSpPr txBox="1"/>
          <p:nvPr/>
        </p:nvSpPr>
        <p:spPr>
          <a:xfrm>
            <a:off x="3581145" y="5487650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hold?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59BBB1-C2E8-4B15-A99D-BF974E06A072}"/>
              </a:ext>
            </a:extLst>
          </p:cNvPr>
          <p:cNvSpPr txBox="1"/>
          <p:nvPr/>
        </p:nvSpPr>
        <p:spPr>
          <a:xfrm>
            <a:off x="5459797" y="5465002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tail?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4B81AD-8C57-4A16-92F8-833ADB80F946}"/>
              </a:ext>
            </a:extLst>
          </p:cNvPr>
          <p:cNvSpPr txBox="1"/>
          <p:nvPr/>
        </p:nvSpPr>
        <p:spPr>
          <a:xfrm>
            <a:off x="4695359" y="5865658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furry?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ECB093-545C-4150-9BF9-BF40AC535C1D}"/>
              </a:ext>
            </a:extLst>
          </p:cNvPr>
          <p:cNvSpPr txBox="1"/>
          <p:nvPr/>
        </p:nvSpPr>
        <p:spPr>
          <a:xfrm>
            <a:off x="6017437" y="4879115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underwater?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26901C4-9941-4FF9-B1CC-97B1AC4CBB20}"/>
              </a:ext>
            </a:extLst>
          </p:cNvPr>
          <p:cNvGrpSpPr/>
          <p:nvPr/>
        </p:nvGrpSpPr>
        <p:grpSpPr>
          <a:xfrm>
            <a:off x="4268385" y="3895635"/>
            <a:ext cx="2363760" cy="1827360"/>
            <a:chOff x="4268385" y="3895635"/>
            <a:chExt cx="2363760" cy="18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B356B8-F717-4B38-978C-4056255E1442}"/>
                    </a:ext>
                  </a:extLst>
                </p14:cNvPr>
                <p14:cNvContentPartPr/>
                <p14:nvPr/>
              </p14:nvContentPartPr>
              <p14:xfrm>
                <a:off x="4268385" y="4000035"/>
                <a:ext cx="370440" cy="1343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B356B8-F717-4B38-978C-4056255E14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9745" y="3991395"/>
                  <a:ext cx="388080" cy="13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450F33C-F1A0-4331-9873-6CA776F9175E}"/>
                    </a:ext>
                  </a:extLst>
                </p14:cNvPr>
                <p14:cNvContentPartPr/>
                <p14:nvPr/>
              </p14:nvContentPartPr>
              <p14:xfrm>
                <a:off x="4857705" y="3943155"/>
                <a:ext cx="124920" cy="1779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450F33C-F1A0-4331-9873-6CA776F917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8705" y="3934515"/>
                  <a:ext cx="142560" cy="17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B7E4139-61B5-49B2-A709-D67B55C64709}"/>
                    </a:ext>
                  </a:extLst>
                </p14:cNvPr>
                <p14:cNvContentPartPr/>
                <p14:nvPr/>
              </p14:nvContentPartPr>
              <p14:xfrm>
                <a:off x="5057865" y="3895635"/>
                <a:ext cx="575280" cy="1377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B7E4139-61B5-49B2-A709-D67B55C64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8865" y="3886995"/>
                  <a:ext cx="592920" cy="13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C14A58A-FFF4-4A0C-A8EF-9E64614BB889}"/>
                    </a:ext>
                  </a:extLst>
                </p14:cNvPr>
                <p14:cNvContentPartPr/>
                <p14:nvPr/>
              </p14:nvContentPartPr>
              <p14:xfrm>
                <a:off x="5276745" y="3904995"/>
                <a:ext cx="1355400" cy="844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C14A58A-FFF4-4A0C-A8EF-9E64614BB8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7745" y="3896355"/>
                  <a:ext cx="13730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88F0948-3EF6-4757-AC20-68D3FAF901DD}"/>
                    </a:ext>
                  </a:extLst>
                </p14:cNvPr>
                <p14:cNvContentPartPr/>
                <p14:nvPr/>
              </p14:nvContentPartPr>
              <p14:xfrm>
                <a:off x="4333185" y="3961875"/>
                <a:ext cx="57960" cy="60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88F0948-3EF6-4757-AC20-68D3FAF901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4545" y="3953235"/>
                  <a:ext cx="75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62D2037-79FB-45A7-B6BD-62E5757D0F88}"/>
                    </a:ext>
                  </a:extLst>
                </p14:cNvPr>
                <p14:cNvContentPartPr/>
                <p14:nvPr/>
              </p14:nvContentPartPr>
              <p14:xfrm>
                <a:off x="4419225" y="3971955"/>
                <a:ext cx="29160" cy="846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62D2037-79FB-45A7-B6BD-62E5757D0F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0225" y="3963315"/>
                  <a:ext cx="46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48B94F5-8820-42C4-A4F9-DDECE23A9040}"/>
                    </a:ext>
                  </a:extLst>
                </p14:cNvPr>
                <p14:cNvContentPartPr/>
                <p14:nvPr/>
              </p14:nvContentPartPr>
              <p14:xfrm>
                <a:off x="4578705" y="4000035"/>
                <a:ext cx="50760" cy="442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48B94F5-8820-42C4-A4F9-DDECE23A90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065" y="3991395"/>
                  <a:ext cx="68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9C7361E-7B54-49DB-9608-537DF8756541}"/>
                    </a:ext>
                  </a:extLst>
                </p14:cNvPr>
                <p14:cNvContentPartPr/>
                <p14:nvPr/>
              </p14:nvContentPartPr>
              <p14:xfrm>
                <a:off x="4648185" y="4010115"/>
                <a:ext cx="42840" cy="612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9C7361E-7B54-49DB-9608-537DF87565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39185" y="4001475"/>
                  <a:ext cx="60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967F721-A405-4EFB-AED6-A96B98685555}"/>
                    </a:ext>
                  </a:extLst>
                </p14:cNvPr>
                <p14:cNvContentPartPr/>
                <p14:nvPr/>
              </p14:nvContentPartPr>
              <p14:xfrm>
                <a:off x="4823505" y="3952515"/>
                <a:ext cx="34200" cy="990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967F721-A405-4EFB-AED6-A96B98685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14865" y="3943875"/>
                  <a:ext cx="51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1B36514-02CA-4E84-A6D7-EF427FF9A32D}"/>
                    </a:ext>
                  </a:extLst>
                </p14:cNvPr>
                <p14:cNvContentPartPr/>
                <p14:nvPr/>
              </p14:nvContentPartPr>
              <p14:xfrm>
                <a:off x="4876425" y="3961875"/>
                <a:ext cx="36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1B36514-02CA-4E84-A6D7-EF427FF9A3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7425" y="3953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E92FE37-7186-4002-9B1A-007F93805176}"/>
                    </a:ext>
                  </a:extLst>
                </p14:cNvPr>
                <p14:cNvContentPartPr/>
                <p14:nvPr/>
              </p14:nvContentPartPr>
              <p14:xfrm>
                <a:off x="4876425" y="3961875"/>
                <a:ext cx="50760" cy="58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E92FE37-7186-4002-9B1A-007F938051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67425" y="3953235"/>
                  <a:ext cx="68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C013B26-53AE-4141-B2FB-41D19781A806}"/>
                    </a:ext>
                  </a:extLst>
                </p14:cNvPr>
                <p14:cNvContentPartPr/>
                <p14:nvPr/>
              </p14:nvContentPartPr>
              <p14:xfrm>
                <a:off x="5049945" y="3923715"/>
                <a:ext cx="27000" cy="1065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C013B26-53AE-4141-B2FB-41D19781A8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1305" y="3915075"/>
                  <a:ext cx="4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46552DC-0FCF-424A-93B8-E15EEA932E77}"/>
                    </a:ext>
                  </a:extLst>
                </p14:cNvPr>
                <p14:cNvContentPartPr/>
                <p14:nvPr/>
              </p14:nvContentPartPr>
              <p14:xfrm>
                <a:off x="5086665" y="3933795"/>
                <a:ext cx="105120" cy="597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46552DC-0FCF-424A-93B8-E15EEA932E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77665" y="3925155"/>
                  <a:ext cx="122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C27BB4C-36EF-4C6F-9B25-984FEC6005B2}"/>
                    </a:ext>
                  </a:extLst>
                </p14:cNvPr>
                <p14:cNvContentPartPr/>
                <p14:nvPr/>
              </p14:nvContentPartPr>
              <p14:xfrm>
                <a:off x="5278185" y="3923715"/>
                <a:ext cx="18360" cy="1346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C27BB4C-36EF-4C6F-9B25-984FEC6005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9185" y="3915075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D83CF6C-A4AE-4FF9-98E1-9A71F4109820}"/>
                    </a:ext>
                  </a:extLst>
                </p14:cNvPr>
                <p14:cNvContentPartPr/>
                <p14:nvPr/>
              </p14:nvContentPartPr>
              <p14:xfrm>
                <a:off x="5314905" y="3952515"/>
                <a:ext cx="94680" cy="3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D83CF6C-A4AE-4FF9-98E1-9A71F41098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5905" y="3943875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003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CD4E8-5BC7-4229-8686-07ACBDF96ADC}"/>
              </a:ext>
            </a:extLst>
          </p:cNvPr>
          <p:cNvSpPr txBox="1"/>
          <p:nvPr/>
        </p:nvSpPr>
        <p:spPr>
          <a:xfrm>
            <a:off x="608700" y="827687"/>
            <a:ext cx="541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they did is :</a:t>
            </a:r>
          </a:p>
          <a:p>
            <a:r>
              <a:rPr lang="en-US" altLang="ko-KR" b="1" dirty="0"/>
              <a:t>  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F8A9E0-B258-47A7-8781-005C0D49E8ED}"/>
              </a:ext>
            </a:extLst>
          </p:cNvPr>
          <p:cNvSpPr txBox="1"/>
          <p:nvPr/>
        </p:nvSpPr>
        <p:spPr>
          <a:xfrm>
            <a:off x="3735375" y="203400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Semantic</a:t>
            </a:r>
          </a:p>
          <a:p>
            <a:pPr algn="ctr"/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19E3AE-E7C1-48E7-9F1B-201658F35835}"/>
              </a:ext>
            </a:extLst>
          </p:cNvPr>
          <p:cNvSpPr txBox="1"/>
          <p:nvPr/>
        </p:nvSpPr>
        <p:spPr>
          <a:xfrm>
            <a:off x="654120" y="214792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807035-7C8A-4428-92B5-4E3E7D59E3B0}"/>
              </a:ext>
            </a:extLst>
          </p:cNvPr>
          <p:cNvSpPr txBox="1"/>
          <p:nvPr/>
        </p:nvSpPr>
        <p:spPr>
          <a:xfrm>
            <a:off x="6486300" y="217250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Label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ABB0E-912B-4146-A2F9-84D080F3A9D2}"/>
              </a:ext>
            </a:extLst>
          </p:cNvPr>
          <p:cNvSpPr txBox="1"/>
          <p:nvPr/>
        </p:nvSpPr>
        <p:spPr>
          <a:xfrm>
            <a:off x="4135425" y="36114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{0,1,1,1,0}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7156AB-3E58-49FD-80F6-4764B0523352}"/>
              </a:ext>
            </a:extLst>
          </p:cNvPr>
          <p:cNvSpPr txBox="1"/>
          <p:nvPr/>
        </p:nvSpPr>
        <p:spPr>
          <a:xfrm>
            <a:off x="6900735" y="36171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dog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BC79278-F9CC-4B91-9275-1CA2826504F0}"/>
              </a:ext>
            </a:extLst>
          </p:cNvPr>
          <p:cNvCxnSpPr>
            <a:cxnSpLocks/>
          </p:cNvCxnSpPr>
          <p:nvPr/>
        </p:nvCxnSpPr>
        <p:spPr>
          <a:xfrm>
            <a:off x="2968695" y="3787102"/>
            <a:ext cx="766680" cy="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AC8A52A-1475-49DC-BDEA-E1F5F76323DB}"/>
              </a:ext>
            </a:extLst>
          </p:cNvPr>
          <p:cNvCxnSpPr/>
          <p:nvPr/>
        </p:nvCxnSpPr>
        <p:spPr>
          <a:xfrm>
            <a:off x="5907075" y="3796100"/>
            <a:ext cx="99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DED8D8C-9C44-4450-9C7A-E5A5EF0B0FFF}"/>
                  </a:ext>
                </a:extLst>
              </p14:cNvPr>
              <p14:cNvContentPartPr/>
              <p14:nvPr/>
            </p14:nvContentPartPr>
            <p14:xfrm>
              <a:off x="3069585" y="3218835"/>
              <a:ext cx="208440" cy="317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DED8D8C-9C44-4450-9C7A-E5A5EF0B0F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0585" y="3209835"/>
                <a:ext cx="22608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FF4A8F-3E8E-42E5-9DF7-B86CBF7B50A0}"/>
              </a:ext>
            </a:extLst>
          </p:cNvPr>
          <p:cNvGrpSpPr/>
          <p:nvPr/>
        </p:nvGrpSpPr>
        <p:grpSpPr>
          <a:xfrm>
            <a:off x="3397905" y="3256995"/>
            <a:ext cx="241560" cy="280800"/>
            <a:chOff x="3397905" y="3256995"/>
            <a:chExt cx="2415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4F43BD6-4FA2-4091-A453-42043F8578F6}"/>
                    </a:ext>
                  </a:extLst>
                </p14:cNvPr>
                <p14:cNvContentPartPr/>
                <p14:nvPr/>
              </p14:nvContentPartPr>
              <p14:xfrm>
                <a:off x="3397905" y="3295155"/>
                <a:ext cx="59400" cy="242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4F43BD6-4FA2-4091-A453-42043F857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89265" y="3286155"/>
                  <a:ext cx="77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4090A0A-2418-4DBC-BD94-74CB52856249}"/>
                    </a:ext>
                  </a:extLst>
                </p14:cNvPr>
                <p14:cNvContentPartPr/>
                <p14:nvPr/>
              </p14:nvContentPartPr>
              <p14:xfrm>
                <a:off x="3504105" y="3403155"/>
                <a:ext cx="29520" cy="26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4090A0A-2418-4DBC-BD94-74CB528562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95465" y="3394515"/>
                  <a:ext cx="4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488F919-D862-4E2E-A17C-CEF792506791}"/>
                    </a:ext>
                  </a:extLst>
                </p14:cNvPr>
                <p14:cNvContentPartPr/>
                <p14:nvPr/>
              </p14:nvContentPartPr>
              <p14:xfrm>
                <a:off x="3506625" y="3400275"/>
                <a:ext cx="8640" cy="21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488F919-D862-4E2E-A17C-CEF7925067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97625" y="3391635"/>
                  <a:ext cx="2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069E3B8-FE6E-430F-8A65-6A5F77BA9585}"/>
                    </a:ext>
                  </a:extLst>
                </p14:cNvPr>
                <p14:cNvContentPartPr/>
                <p14:nvPr/>
              </p14:nvContentPartPr>
              <p14:xfrm>
                <a:off x="3514905" y="3385515"/>
                <a:ext cx="14760" cy="29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069E3B8-FE6E-430F-8A65-6A5F77BA95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05905" y="3376875"/>
                  <a:ext cx="32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2A09F41-E90A-429B-A7EA-DEB53C0D3F6B}"/>
                    </a:ext>
                  </a:extLst>
                </p14:cNvPr>
                <p14:cNvContentPartPr/>
                <p14:nvPr/>
              </p14:nvContentPartPr>
              <p14:xfrm>
                <a:off x="3581145" y="3256995"/>
                <a:ext cx="58320" cy="258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2A09F41-E90A-429B-A7EA-DEB53C0D3F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72145" y="3248355"/>
                  <a:ext cx="7596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AF25626-A39D-405C-B749-224EE80BD5F0}"/>
                  </a:ext>
                </a:extLst>
              </p14:cNvPr>
              <p14:cNvContentPartPr/>
              <p14:nvPr/>
            </p14:nvContentPartPr>
            <p14:xfrm>
              <a:off x="6197985" y="3171315"/>
              <a:ext cx="268200" cy="3553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AF25626-A39D-405C-B749-224EE80BD5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9345" y="3162675"/>
                <a:ext cx="285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9F383B0-0F70-4A67-8BB6-C4188D1AD3A7}"/>
                  </a:ext>
                </a:extLst>
              </p14:cNvPr>
              <p14:cNvContentPartPr/>
              <p14:nvPr/>
            </p14:nvContentPartPr>
            <p14:xfrm>
              <a:off x="6552225" y="3200115"/>
              <a:ext cx="67320" cy="2966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9F383B0-0F70-4A67-8BB6-C4188D1AD3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43585" y="3191475"/>
                <a:ext cx="84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ED176EC-9A54-44B3-9ED5-3BE64DC241C9}"/>
                  </a:ext>
                </a:extLst>
              </p14:cNvPr>
              <p14:cNvContentPartPr/>
              <p14:nvPr/>
            </p14:nvContentPartPr>
            <p14:xfrm>
              <a:off x="6678945" y="3342675"/>
              <a:ext cx="7560" cy="208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ED176EC-9A54-44B3-9ED5-3BE64DC241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70305" y="3334035"/>
                <a:ext cx="25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EDE9DC0-C4D3-4F8F-86C4-2730ECA5943D}"/>
                  </a:ext>
                </a:extLst>
              </p14:cNvPr>
              <p14:cNvContentPartPr/>
              <p14:nvPr/>
            </p14:nvContentPartPr>
            <p14:xfrm>
              <a:off x="6718545" y="3218835"/>
              <a:ext cx="74160" cy="3553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EDE9DC0-C4D3-4F8F-86C4-2730ECA594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09545" y="3210195"/>
                <a:ext cx="91800" cy="3729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2">
            <a:extLst>
              <a:ext uri="{FF2B5EF4-FFF2-40B4-BE49-F238E27FC236}">
                <a16:creationId xmlns:a16="http://schemas.microsoft.com/office/drawing/2014/main" id="{F4AD2E30-61BE-4DC3-802B-DFFCB622D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6682" r="55282" b="49019"/>
          <a:stretch/>
        </p:blipFill>
        <p:spPr bwMode="auto">
          <a:xfrm>
            <a:off x="905879" y="2966293"/>
            <a:ext cx="16668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1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B4853-74B6-4F70-BB6D-3CCEF136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87" y="2028531"/>
            <a:ext cx="8484665" cy="31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Experimental Results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AC3C54-29F2-4578-B3F0-CC9B2E74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9" y="1700200"/>
            <a:ext cx="8005821" cy="3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Experimental Results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74F8C-DBEB-47AE-8EE2-B3F0CD61E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17766"/>
            <a:ext cx="9144000" cy="22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CD4E8-5BC7-4229-8686-07ACBDF96ADC}"/>
              </a:ext>
            </a:extLst>
          </p:cNvPr>
          <p:cNvSpPr txBox="1"/>
          <p:nvPr/>
        </p:nvSpPr>
        <p:spPr>
          <a:xfrm>
            <a:off x="654120" y="1770386"/>
            <a:ext cx="77088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They have made a model that classifies novel data which have omitted from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Is it possible to adopt Zero-Shot learning to other areas?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Is it possible to adopt Zero-Shot learning to NAS?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435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54120" y="891056"/>
            <a:ext cx="7242105" cy="5414524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 anchor="ctr">
            <a:normAutofit/>
          </a:bodyPr>
          <a:lstStyle/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Discussion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993164"/>
            <a:ext cx="68339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/>
              <a:t>Zero-Shot Learning with Semantic Output Codes </a:t>
            </a:r>
            <a:r>
              <a:rPr lang="en-US" altLang="ko-KR" dirty="0">
                <a:hlinkClick r:id="rId5"/>
              </a:rPr>
              <a:t>https://www.cs.toronto.edu/~hinton/absps/palatucci.pdf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202020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US" altLang="ko-KR" i="0" dirty="0" err="1">
                <a:solidFill>
                  <a:srgbClr val="202020"/>
                </a:solidFill>
                <a:effectLst/>
                <a:latin typeface="Open Sans" panose="020B0606030504020204" pitchFamily="34" charset="0"/>
              </a:rPr>
              <a:t>Neurosemantic</a:t>
            </a:r>
            <a:r>
              <a:rPr lang="en-US" altLang="ko-KR" i="0" dirty="0">
                <a:solidFill>
                  <a:srgbClr val="202020"/>
                </a:solidFill>
                <a:effectLst/>
                <a:latin typeface="Open Sans" panose="020B0606030504020204" pitchFamily="34" charset="0"/>
              </a:rPr>
              <a:t> Theory of Concrete Noun Representation Based on the Underlying Brain Codes </a:t>
            </a:r>
            <a:r>
              <a:rPr lang="en-US" altLang="ko-KR" dirty="0">
                <a:hlinkClick r:id="rId6"/>
              </a:rPr>
              <a:t>https://journals.plos.org/plosone/article?id=10.1371/journal.pone.0008622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 embarrassingly simple approach to zero-shot learning</a:t>
            </a:r>
            <a:r>
              <a:rPr lang="en-US" altLang="ko-KR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Lucida Grande"/>
                <a:hlinkClick r:id="rId7"/>
              </a:rPr>
              <a:t>http://proceedings.mlr.press/v37/romera-paredes15.pdf</a:t>
            </a:r>
            <a:r>
              <a:rPr lang="en-US" altLang="ko-KR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Zero-Shot Learning -- A Comprehensive Evaluation of the Good, the Bad and the Ugly</a:t>
            </a:r>
            <a:r>
              <a:rPr lang="en-US" altLang="ko-KR" b="0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latin typeface="Lucida Grande"/>
                <a:hlinkClick r:id="rId8"/>
              </a:rPr>
              <a:t>https://paperswithcode.com/paper/zero-shot-learning-a-comprehensive-evaluation</a:t>
            </a:r>
            <a:r>
              <a:rPr lang="en-US" altLang="ko-KR" b="0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Zen-NAS: A Zero-Shot NAS for High-Performance Deep Image Recognition</a:t>
            </a:r>
            <a:r>
              <a:rPr lang="en-US" altLang="ko-KR" dirty="0">
                <a:solidFill>
                  <a:srgbClr val="000000"/>
                </a:solidFill>
                <a:latin typeface="Lato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Lato" panose="020B0604020202020204" pitchFamily="34" charset="0"/>
                <a:hlinkClick r:id="rId9"/>
              </a:rPr>
              <a:t>https://paperswithcode.com/paper/zen-nas-a-zero-shot-nas-for-high-performance</a:t>
            </a:r>
            <a:r>
              <a:rPr lang="en-US" altLang="ko-KR" dirty="0">
                <a:solidFill>
                  <a:srgbClr val="000000"/>
                </a:solidFill>
                <a:latin typeface="Lato" panose="020B0604020202020204" pitchFamily="34" charset="0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C2A57EF3-278F-4B21-B24F-50C100A25827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Highlights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405202" y="1536174"/>
            <a:ext cx="8344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Why did they develop this?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They wanted to predict a word with a neural activity image.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There are more unlabeled data than labeled data.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How does it 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Experimental Results of their work.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Possible new ideas related to Zero-Shot Learning.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5F29C35C-C08E-46D8-B90A-840A079E5FAA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A99F8-13A7-46E7-9603-BD841C314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4" y="3429000"/>
            <a:ext cx="2133601" cy="4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0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999919" y="5850624"/>
            <a:ext cx="406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at 2009</a:t>
            </a: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982F29DD-1456-4D4D-9A71-D2DE56494782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910BB-15E2-4701-BE17-5C16BF439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43" y="1326808"/>
            <a:ext cx="7429554" cy="40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Zero-Shot Learning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9202-29D8-41AE-A002-D57E595B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13" y="1387074"/>
            <a:ext cx="4657387" cy="408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89B18-64A6-4358-BB80-16EF1316F7AE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mri60 (Neural activity dataset with fMRI)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800189" y="5470460"/>
            <a:ext cx="780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60 different concrete words(5 examples from 12 different categories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315BF-ADB9-49BF-989C-31F384AB56FA}"/>
              </a:ext>
            </a:extLst>
          </p:cNvPr>
          <p:cNvSpPr txBox="1"/>
          <p:nvPr/>
        </p:nvSpPr>
        <p:spPr>
          <a:xfrm>
            <a:off x="1114513" y="5839792"/>
            <a:ext cx="7800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 Animals: bear, dog, cat, cow, horse</a:t>
            </a:r>
          </a:p>
          <a:p>
            <a:r>
              <a:rPr lang="en-US" altLang="ko-KR" dirty="0"/>
              <a:t>       Vehicles: truck, car, train, airplane, bicycle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1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Human Brain Activity Associated with the Meanings of Nouns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9202-29D8-41AE-A002-D57E595BE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6682" r="55282" b="49019"/>
          <a:stretch/>
        </p:blipFill>
        <p:spPr bwMode="auto">
          <a:xfrm>
            <a:off x="1828800" y="2880918"/>
            <a:ext cx="16668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36A57-B9BF-472C-8426-98FE05DFE370}"/>
              </a:ext>
            </a:extLst>
          </p:cNvPr>
          <p:cNvSpPr txBox="1"/>
          <p:nvPr/>
        </p:nvSpPr>
        <p:spPr>
          <a:xfrm>
            <a:off x="2200275" y="2306012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3F16E-68E7-466A-BE5E-8F037A3C4F87}"/>
              </a:ext>
            </a:extLst>
          </p:cNvPr>
          <p:cNvSpPr txBox="1"/>
          <p:nvPr/>
        </p:nvSpPr>
        <p:spPr>
          <a:xfrm>
            <a:off x="2200275" y="4674844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8F1585-10E5-4580-97B7-014132C102FE}"/>
              </a:ext>
            </a:extLst>
          </p:cNvPr>
          <p:cNvSpPr txBox="1"/>
          <p:nvPr/>
        </p:nvSpPr>
        <p:spPr>
          <a:xfrm>
            <a:off x="6019802" y="2306012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D142-CF17-46D1-B14C-F6598EFF31EF}"/>
              </a:ext>
            </a:extLst>
          </p:cNvPr>
          <p:cNvSpPr txBox="1"/>
          <p:nvPr/>
        </p:nvSpPr>
        <p:spPr>
          <a:xfrm>
            <a:off x="5915025" y="3403121"/>
            <a:ext cx="12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06ABCE-7D29-4549-B6E5-5D943DCD8340}"/>
              </a:ext>
            </a:extLst>
          </p:cNvPr>
          <p:cNvSpPr txBox="1"/>
          <p:nvPr/>
        </p:nvSpPr>
        <p:spPr>
          <a:xfrm>
            <a:off x="6057749" y="4674844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DFD2A1C-EBA8-4AF8-B904-B7C98D72D775}"/>
              </a:ext>
            </a:extLst>
          </p:cNvPr>
          <p:cNvCxnSpPr/>
          <p:nvPr/>
        </p:nvCxnSpPr>
        <p:spPr>
          <a:xfrm>
            <a:off x="3781425" y="3587787"/>
            <a:ext cx="1924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Neural activity dataset (fMRI)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520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9202-29D8-41AE-A002-D57E595BE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6682" r="55282" b="49019"/>
          <a:stretch/>
        </p:blipFill>
        <p:spPr bwMode="auto">
          <a:xfrm>
            <a:off x="1828800" y="2601997"/>
            <a:ext cx="16668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36A57-B9BF-472C-8426-98FE05DFE370}"/>
              </a:ext>
            </a:extLst>
          </p:cNvPr>
          <p:cNvSpPr txBox="1"/>
          <p:nvPr/>
        </p:nvSpPr>
        <p:spPr>
          <a:xfrm>
            <a:off x="2200275" y="2027091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3F16E-68E7-466A-BE5E-8F037A3C4F87}"/>
              </a:ext>
            </a:extLst>
          </p:cNvPr>
          <p:cNvSpPr txBox="1"/>
          <p:nvPr/>
        </p:nvSpPr>
        <p:spPr>
          <a:xfrm>
            <a:off x="2200275" y="4395923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8F1585-10E5-4580-97B7-014132C102FE}"/>
              </a:ext>
            </a:extLst>
          </p:cNvPr>
          <p:cNvSpPr txBox="1"/>
          <p:nvPr/>
        </p:nvSpPr>
        <p:spPr>
          <a:xfrm>
            <a:off x="6019802" y="2027091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D142-CF17-46D1-B14C-F6598EFF31EF}"/>
              </a:ext>
            </a:extLst>
          </p:cNvPr>
          <p:cNvSpPr txBox="1"/>
          <p:nvPr/>
        </p:nvSpPr>
        <p:spPr>
          <a:xfrm>
            <a:off x="5915025" y="3124200"/>
            <a:ext cx="12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06ABCE-7D29-4549-B6E5-5D943DCD8340}"/>
              </a:ext>
            </a:extLst>
          </p:cNvPr>
          <p:cNvSpPr txBox="1"/>
          <p:nvPr/>
        </p:nvSpPr>
        <p:spPr>
          <a:xfrm>
            <a:off x="6057749" y="4395923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DFD2A1C-EBA8-4AF8-B904-B7C98D72D775}"/>
              </a:ext>
            </a:extLst>
          </p:cNvPr>
          <p:cNvCxnSpPr/>
          <p:nvPr/>
        </p:nvCxnSpPr>
        <p:spPr>
          <a:xfrm>
            <a:off x="3781425" y="3308866"/>
            <a:ext cx="1924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2EF73B-D53A-456A-881C-58C48FCD318D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Human Brain Activity Associated with the Meanings of Nouns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40EBCF-4E45-4025-AE3B-4C17886FA31B}"/>
              </a:ext>
            </a:extLst>
          </p:cNvPr>
          <p:cNvCxnSpPr/>
          <p:nvPr/>
        </p:nvCxnSpPr>
        <p:spPr>
          <a:xfrm>
            <a:off x="4438650" y="2961203"/>
            <a:ext cx="533400" cy="695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6C5EF0-EB4F-4974-8D33-1BE6092EA661}"/>
              </a:ext>
            </a:extLst>
          </p:cNvPr>
          <p:cNvCxnSpPr>
            <a:cxnSpLocks/>
          </p:cNvCxnSpPr>
          <p:nvPr/>
        </p:nvCxnSpPr>
        <p:spPr>
          <a:xfrm flipH="1">
            <a:off x="4438650" y="2961203"/>
            <a:ext cx="533400" cy="695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B62A5E-5D2F-459D-8D59-B1695DF1FE88}"/>
              </a:ext>
            </a:extLst>
          </p:cNvPr>
          <p:cNvSpPr txBox="1"/>
          <p:nvPr/>
        </p:nvSpPr>
        <p:spPr>
          <a:xfrm>
            <a:off x="3033712" y="569718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Only 60 words are labeled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AA3F16-5577-45A5-A1EC-2F589FAD78C2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Neural activity dataset (fMRI)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15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93459-9522-4C6A-93CB-87EF674179AE}"/>
              </a:ext>
            </a:extLst>
          </p:cNvPr>
          <p:cNvSpPr txBox="1"/>
          <p:nvPr/>
        </p:nvSpPr>
        <p:spPr>
          <a:xfrm>
            <a:off x="1123950" y="938295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Human218 (Semantic knowledge base)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74E56-FD9B-4FB5-8277-6E476D005935}"/>
              </a:ext>
            </a:extLst>
          </p:cNvPr>
          <p:cNvSpPr txBox="1"/>
          <p:nvPr/>
        </p:nvSpPr>
        <p:spPr>
          <a:xfrm>
            <a:off x="847725" y="2218281"/>
            <a:ext cx="3971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 it manmade?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you hold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 it furry?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have a tail?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it breathe underwater?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0B3CD-D553-45B2-984E-478367D25D49}"/>
              </a:ext>
            </a:extLst>
          </p:cNvPr>
          <p:cNvSpPr txBox="1"/>
          <p:nvPr/>
        </p:nvSpPr>
        <p:spPr>
          <a:xfrm>
            <a:off x="5124452" y="2154728"/>
            <a:ext cx="3190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                        0</a:t>
            </a:r>
          </a:p>
          <a:p>
            <a:r>
              <a:rPr lang="en-US" altLang="ko-KR" dirty="0"/>
              <a:t>Yes                        1</a:t>
            </a:r>
          </a:p>
          <a:p>
            <a:r>
              <a:rPr lang="en-US" altLang="ko-KR" dirty="0"/>
              <a:t>Yes                        1</a:t>
            </a:r>
          </a:p>
          <a:p>
            <a:r>
              <a:rPr lang="en-US" altLang="ko-KR" dirty="0"/>
              <a:t>Yes                        1</a:t>
            </a:r>
          </a:p>
          <a:p>
            <a:r>
              <a:rPr lang="en-US" altLang="ko-KR" dirty="0"/>
              <a:t>No                         0</a:t>
            </a:r>
          </a:p>
          <a:p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BCDF57-C446-42CF-A659-922CEFCCEAF3}"/>
              </a:ext>
            </a:extLst>
          </p:cNvPr>
          <p:cNvCxnSpPr/>
          <p:nvPr/>
        </p:nvCxnSpPr>
        <p:spPr>
          <a:xfrm>
            <a:off x="4289310" y="236105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1211177-45DF-471B-8B86-5E8AE748F0EF}"/>
              </a:ext>
            </a:extLst>
          </p:cNvPr>
          <p:cNvCxnSpPr/>
          <p:nvPr/>
        </p:nvCxnSpPr>
        <p:spPr>
          <a:xfrm>
            <a:off x="4289310" y="266585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5467D4-F6EA-4318-A9BB-806354322DE1}"/>
              </a:ext>
            </a:extLst>
          </p:cNvPr>
          <p:cNvCxnSpPr/>
          <p:nvPr/>
        </p:nvCxnSpPr>
        <p:spPr>
          <a:xfrm>
            <a:off x="4289310" y="2956945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0939C42-47ED-49CD-A19E-21E762A50CB3}"/>
              </a:ext>
            </a:extLst>
          </p:cNvPr>
          <p:cNvCxnSpPr/>
          <p:nvPr/>
        </p:nvCxnSpPr>
        <p:spPr>
          <a:xfrm>
            <a:off x="4289310" y="318020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3F97CDE-8029-49B3-A97A-6056DEAFE3DA}"/>
              </a:ext>
            </a:extLst>
          </p:cNvPr>
          <p:cNvCxnSpPr/>
          <p:nvPr/>
        </p:nvCxnSpPr>
        <p:spPr>
          <a:xfrm>
            <a:off x="4289310" y="344690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743FFEA-A990-482A-9A1B-D9A313E3A69F}"/>
              </a:ext>
            </a:extLst>
          </p:cNvPr>
          <p:cNvCxnSpPr/>
          <p:nvPr/>
        </p:nvCxnSpPr>
        <p:spPr>
          <a:xfrm>
            <a:off x="6089535" y="2351532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130CA42-D536-45E8-A7F4-EC5677C2DDF7}"/>
              </a:ext>
            </a:extLst>
          </p:cNvPr>
          <p:cNvCxnSpPr/>
          <p:nvPr/>
        </p:nvCxnSpPr>
        <p:spPr>
          <a:xfrm>
            <a:off x="6089535" y="258965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032702-D71A-4AFA-A8C0-39A93F0E9C77}"/>
              </a:ext>
            </a:extLst>
          </p:cNvPr>
          <p:cNvCxnSpPr/>
          <p:nvPr/>
        </p:nvCxnSpPr>
        <p:spPr>
          <a:xfrm>
            <a:off x="6089535" y="2884932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9D74-3B23-4997-B529-C774C8C7E567}"/>
              </a:ext>
            </a:extLst>
          </p:cNvPr>
          <p:cNvCxnSpPr/>
          <p:nvPr/>
        </p:nvCxnSpPr>
        <p:spPr>
          <a:xfrm>
            <a:off x="6089535" y="318020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182FA7-7792-4190-B258-00B3CBE13F36}"/>
              </a:ext>
            </a:extLst>
          </p:cNvPr>
          <p:cNvCxnSpPr/>
          <p:nvPr/>
        </p:nvCxnSpPr>
        <p:spPr>
          <a:xfrm>
            <a:off x="6091065" y="3446907"/>
            <a:ext cx="53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3337FE-29AA-4973-BBD1-EF58330C12C4}"/>
              </a:ext>
            </a:extLst>
          </p:cNvPr>
          <p:cNvSpPr txBox="1"/>
          <p:nvPr/>
        </p:nvSpPr>
        <p:spPr>
          <a:xfrm>
            <a:off x="2337032" y="4906905"/>
            <a:ext cx="304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{0,1,1,1,0}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FFE7F-C7B4-4579-9DBC-31179AE8C2C5}"/>
              </a:ext>
            </a:extLst>
          </p:cNvPr>
          <p:cNvSpPr txBox="1"/>
          <p:nvPr/>
        </p:nvSpPr>
        <p:spPr>
          <a:xfrm>
            <a:off x="2733675" y="5553618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53C70-37C4-48BF-99BD-3C3A07D311ED}"/>
              </a:ext>
            </a:extLst>
          </p:cNvPr>
          <p:cNvSpPr txBox="1"/>
          <p:nvPr/>
        </p:nvSpPr>
        <p:spPr>
          <a:xfrm>
            <a:off x="5457915" y="490690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“dog”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8290AD-1A24-47B9-8EF9-E538202006DA}"/>
              </a:ext>
            </a:extLst>
          </p:cNvPr>
          <p:cNvSpPr txBox="1"/>
          <p:nvPr/>
        </p:nvSpPr>
        <p:spPr>
          <a:xfrm>
            <a:off x="5667375" y="5550373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CFADD-8CE8-414A-AEE2-2EB2EFCE1E4B}"/>
              </a:ext>
            </a:extLst>
          </p:cNvPr>
          <p:cNvSpPr txBox="1"/>
          <p:nvPr/>
        </p:nvSpPr>
        <p:spPr>
          <a:xfrm>
            <a:off x="1330442" y="4277921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 of a instance “dog”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14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Learning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E2401B8F-9797-45A8-899B-DD9F3AF3D077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9BEC468-5A8A-42A6-9814-9D7E54E2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6682" r="55282" b="49019"/>
          <a:stretch/>
        </p:blipFill>
        <p:spPr bwMode="auto">
          <a:xfrm>
            <a:off x="1085849" y="2095401"/>
            <a:ext cx="16668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F49E0-365D-4090-B798-586FB16B870C}"/>
              </a:ext>
            </a:extLst>
          </p:cNvPr>
          <p:cNvSpPr txBox="1"/>
          <p:nvPr/>
        </p:nvSpPr>
        <p:spPr>
          <a:xfrm>
            <a:off x="3498778" y="124773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Semantic</a:t>
            </a:r>
          </a:p>
          <a:p>
            <a:pPr algn="ctr"/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7B0A4-C39C-4C10-BF9B-E77C7EF1A2D1}"/>
              </a:ext>
            </a:extLst>
          </p:cNvPr>
          <p:cNvSpPr txBox="1"/>
          <p:nvPr/>
        </p:nvSpPr>
        <p:spPr>
          <a:xfrm>
            <a:off x="833437" y="135697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B8431-25F6-4AF8-A406-99618DA495EC}"/>
              </a:ext>
            </a:extLst>
          </p:cNvPr>
          <p:cNvSpPr txBox="1"/>
          <p:nvPr/>
        </p:nvSpPr>
        <p:spPr>
          <a:xfrm>
            <a:off x="5834358" y="138623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42BA2-FD4F-4408-8A75-F0F58E636B06}"/>
              </a:ext>
            </a:extLst>
          </p:cNvPr>
          <p:cNvSpPr txBox="1"/>
          <p:nvPr/>
        </p:nvSpPr>
        <p:spPr>
          <a:xfrm>
            <a:off x="3898828" y="27617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{0,1,1,1,0}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9CE42-09B9-435D-9F33-531BCE822D74}"/>
              </a:ext>
            </a:extLst>
          </p:cNvPr>
          <p:cNvSpPr txBox="1"/>
          <p:nvPr/>
        </p:nvSpPr>
        <p:spPr>
          <a:xfrm>
            <a:off x="6234408" y="271559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FDF656-DD83-4080-9691-B03875CA0090}"/>
              </a:ext>
            </a:extLst>
          </p:cNvPr>
          <p:cNvSpPr txBox="1"/>
          <p:nvPr/>
        </p:nvSpPr>
        <p:spPr>
          <a:xfrm>
            <a:off x="1736653" y="439790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1E9529-BE4C-4153-B859-74F82639B10D}"/>
              </a:ext>
            </a:extLst>
          </p:cNvPr>
          <p:cNvSpPr txBox="1"/>
          <p:nvPr/>
        </p:nvSpPr>
        <p:spPr>
          <a:xfrm>
            <a:off x="4479673" y="4371832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F8394A-3094-4337-9AC9-BE41946F5DA2}"/>
              </a:ext>
            </a:extLst>
          </p:cNvPr>
          <p:cNvSpPr txBox="1"/>
          <p:nvPr/>
        </p:nvSpPr>
        <p:spPr>
          <a:xfrm>
            <a:off x="6727453" y="4317597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12AE7A-2172-4AE2-ACCF-4E7C704B6D29}"/>
              </a:ext>
            </a:extLst>
          </p:cNvPr>
          <p:cNvSpPr txBox="1"/>
          <p:nvPr/>
        </p:nvSpPr>
        <p:spPr>
          <a:xfrm>
            <a:off x="6727453" y="5725356"/>
            <a:ext cx="14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266513-84B9-4E25-AD35-6DC8F7AF94B7}"/>
              </a:ext>
            </a:extLst>
          </p:cNvPr>
          <p:cNvSpPr txBox="1"/>
          <p:nvPr/>
        </p:nvSpPr>
        <p:spPr>
          <a:xfrm>
            <a:off x="4479673" y="5699287"/>
            <a:ext cx="14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0F3488-7270-486C-AB87-9B0BA0AD57B2}"/>
              </a:ext>
            </a:extLst>
          </p:cNvPr>
          <p:cNvSpPr txBox="1"/>
          <p:nvPr/>
        </p:nvSpPr>
        <p:spPr>
          <a:xfrm>
            <a:off x="1736653" y="5756362"/>
            <a:ext cx="14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61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67043</TotalTime>
  <Words>709</Words>
  <Application>Microsoft Office PowerPoint</Application>
  <PresentationFormat>화면 슬라이드 쇼(4:3)</PresentationFormat>
  <Paragraphs>202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DejaVu Sans</vt:lpstr>
      <vt:lpstr>Lucida Grande</vt:lpstr>
      <vt:lpstr>times new</vt:lpstr>
      <vt:lpstr>Arial</vt:lpstr>
      <vt:lpstr>Calibri</vt:lpstr>
      <vt:lpstr>Calibri Light</vt:lpstr>
      <vt:lpstr>Lato</vt:lpstr>
      <vt:lpstr>Open Sans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1432</cp:revision>
  <cp:lastPrinted>2021-06-14T00:51:48Z</cp:lastPrinted>
  <dcterms:created xsi:type="dcterms:W3CDTF">2018-11-22T08:09:53Z</dcterms:created>
  <dcterms:modified xsi:type="dcterms:W3CDTF">2023-02-16T03:56:18Z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